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s/slide9.xml" ContentType="application/vnd.openxmlformats-officedocument.presentationml.slide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3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customXml/item3.xml" ContentType="application/xml"/>
  <Override PartName="/customXml/itemProps3.xml" ContentType="application/vnd.openxmlformats-officedocument.customXmlProperties+xml"/>
  <Override PartName="/ppt/slides/slide17.xml" ContentType="application/vnd.openxmlformats-officedocument.presentationml.slide+xml"/>
  <Override PartName="/ppt/tableStyles.xml" ContentType="application/vnd.openxmlformats-officedocument.presentationml.tableStyles+xml"/>
  <Override PartName="/ppt/slides/slide3.xml" ContentType="application/vnd.openxmlformats-officedocument.presentationml.slide+xml"/>
  <Override PartName="/ppt/notesSlides/notesSlide2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8.xml" ContentType="application/vnd.openxmlformats-officedocument.presentationml.slide+xml"/>
  <Override PartName="/ppt/slides/slide13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21.xml" ContentType="application/vnd.openxmlformats-officedocument.presentationml.slide+xml"/>
  <Override PartName="/customXml/item2.xml" ContentType="application/xml"/>
  <Override PartName="/customXml/itemProps2.xml" ContentType="application/vnd.openxmlformats-officedocument.customXmlProperties+xml"/>
  <Override PartName="/ppt/slides/slide1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customXml/item1.xml" ContentType="application/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7.xml" ContentType="application/vnd.openxmlformats-officedocument.presentationml.slide+xml"/>
  <Override PartName="/ppt/slides/slide20.xml" ContentType="application/vnd.openxmlformats-officedocument.presentationml.slide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11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19.xml" ContentType="application/vnd.openxmlformats-officedocument.presentationml.slide+xml"/>
  <Override PartName="/ppt/slides/slide24.xml" ContentType="application/vnd.openxmlformats-officedocument.presentationml.slide+xml"/>
  <Override PartName="/ppt/revisionInfo.xml" ContentType="application/vnd.ms-powerpoint.revisioninfo+xml"/>
  <Override PartName="/ppt/slides/slide6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slides/slide5.xml" ContentType="application/vnd.openxmlformats-officedocument.presentationml.slide+xml"/>
  <Override PartName="/ppt/diagrams/data2.xml" ContentType="application/vnd.openxmlformats-officedocument.drawingml.diagramData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2.xml" ContentType="application/vnd.openxmlformats-officedocument.drawingml.diagramStyle+xml"/>
  <Override PartName="/ppt/diagrams/layout2.xml" ContentType="application/vnd.openxmlformats-officedocument.drawingml.diagramLayout+xml"/>
  <Override PartName="/ppt/slides/slide10.xml" ContentType="application/vnd.openxmlformats-officedocument.presentationml.slide+xml"/>
  <Override PartName="/ppt/slides/slide18.xml" ContentType="application/vnd.openxmlformats-officedocument.presentationml.slide+xml"/>
  <Override PartName="/ppt/slides/slide23.xml" ContentType="application/vnd.openxmlformats-officedocument.presentationml.slide+xml"/>
  <Override PartName="/ppt/changesInfos/changesInfo1.xml" ContentType="application/vnd.ms-powerpoint.changesinfo+xml"/>
  <Override PartName="/ppt/slides/slide4.xml" ContentType="application/vnd.openxmlformats-officedocument.presentationml.slide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colors1.xml" ContentType="application/vnd.openxmlformats-officedocument.drawingml.diagramColors+xml"/>
  <Override PartName="/ppt/diagrams/quickStyle1.xml" ContentType="application/vnd.openxmlformats-officedocument.drawingml.diagramStyle+xml"/>
  <Override PartName="/ppt/diagrams/layout1.xml" ContentType="application/vnd.openxmlformats-officedocument.drawingml.diagramLayout+xml"/>
  <Override PartName="/docProps/custom.xml" ContentType="application/vnd.openxmlformats-officedocument.custom-propertie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custom-properties" Target="/docProps/custom.xml" Id="rId5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30"/>
  </p:notesMasterIdLst>
  <p:sldIdLst>
    <p:sldId id="702" r:id="rId5"/>
    <p:sldId id="2440" r:id="rId6"/>
    <p:sldId id="272" r:id="rId7"/>
    <p:sldId id="2435" r:id="rId8"/>
    <p:sldId id="266" r:id="rId9"/>
    <p:sldId id="2447" r:id="rId10"/>
    <p:sldId id="2469" r:id="rId11"/>
    <p:sldId id="2470" r:id="rId12"/>
    <p:sldId id="2446" r:id="rId13"/>
    <p:sldId id="2442" r:id="rId14"/>
    <p:sldId id="2441" r:id="rId15"/>
    <p:sldId id="2449" r:id="rId16"/>
    <p:sldId id="2452" r:id="rId17"/>
    <p:sldId id="2456" r:id="rId18"/>
    <p:sldId id="2457" r:id="rId19"/>
    <p:sldId id="2464" r:id="rId20"/>
    <p:sldId id="2465" r:id="rId21"/>
    <p:sldId id="2462" r:id="rId22"/>
    <p:sldId id="2463" r:id="rId23"/>
    <p:sldId id="2467" r:id="rId24"/>
    <p:sldId id="2445" r:id="rId25"/>
    <p:sldId id="2468" r:id="rId26"/>
    <p:sldId id="790" r:id="rId27"/>
    <p:sldId id="688" r:id="rId28"/>
    <p:sldId id="464" r:id="rId29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F5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70B7206-B064-4699-86F4-2686A6A8897D}" v="20" dt="2025-09-11T13:53:42.766"/>
    <p1510:client id="{39C2B07C-088E-4670-9AD2-E9B156ED135E}" v="207" dt="2025-09-12T07:19:40.852"/>
    <p1510:client id="{3BE8C9FA-E3BD-4978-8164-7F60453B7193}" v="14" dt="2025-09-11T14:49:00.400"/>
    <p1510:client id="{7AAC8134-D0F2-427E-9ECB-1BEF54187ECD}" v="46" dt="2025-09-11T14:31:23.312"/>
    <p1510:client id="{EF3D0CF6-E375-445F-89E3-4CC91FAB95BB}" v="957" dt="2025-09-11T14:59:46.9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/ppt/slides/slide9.xml" Id="rId13" /><Relationship Type="http://schemas.openxmlformats.org/officeDocument/2006/relationships/slide" Target="/ppt/slides/slide14.xml" Id="rId18" /><Relationship Type="http://schemas.openxmlformats.org/officeDocument/2006/relationships/slide" Target="/ppt/slides/slide22.xml" Id="rId26" /><Relationship Type="http://schemas.openxmlformats.org/officeDocument/2006/relationships/customXml" Target="/customXml/item3.xml" Id="rId3" /><Relationship Type="http://schemas.openxmlformats.org/officeDocument/2006/relationships/slide" Target="/ppt/slides/slide17.xml" Id="rId21" /><Relationship Type="http://schemas.openxmlformats.org/officeDocument/2006/relationships/tableStyles" Target="/ppt/tableStyles.xml" Id="rId34" /><Relationship Type="http://schemas.openxmlformats.org/officeDocument/2006/relationships/slide" Target="/ppt/slides/slide3.xml" Id="rId7" /><Relationship Type="http://schemas.openxmlformats.org/officeDocument/2006/relationships/slide" Target="/ppt/slides/slide8.xml" Id="rId12" /><Relationship Type="http://schemas.openxmlformats.org/officeDocument/2006/relationships/slide" Target="/ppt/slides/slide13.xml" Id="rId17" /><Relationship Type="http://schemas.openxmlformats.org/officeDocument/2006/relationships/slide" Target="/ppt/slides/slide21.xml" Id="rId25" /><Relationship Type="http://schemas.openxmlformats.org/officeDocument/2006/relationships/theme" Target="/ppt/theme/theme1.xml" Id="rId33" /><Relationship Type="http://schemas.openxmlformats.org/officeDocument/2006/relationships/customXml" Target="/customXml/item2.xml" Id="rId2" /><Relationship Type="http://schemas.openxmlformats.org/officeDocument/2006/relationships/slide" Target="/ppt/slides/slide12.xml" Id="rId16" /><Relationship Type="http://schemas.openxmlformats.org/officeDocument/2006/relationships/slide" Target="/ppt/slides/slide16.xml" Id="rId20" /><Relationship Type="http://schemas.openxmlformats.org/officeDocument/2006/relationships/slide" Target="/ppt/slides/slide25.xml" Id="rId29" /><Relationship Type="http://schemas.openxmlformats.org/officeDocument/2006/relationships/customXml" Target="/customXml/item1.xml" Id="rId1" /><Relationship Type="http://schemas.openxmlformats.org/officeDocument/2006/relationships/slide" Target="/ppt/slides/slide2.xml" Id="rId6" /><Relationship Type="http://schemas.openxmlformats.org/officeDocument/2006/relationships/slide" Target="/ppt/slides/slide7.xml" Id="rId11" /><Relationship Type="http://schemas.openxmlformats.org/officeDocument/2006/relationships/slide" Target="/ppt/slides/slide20.xml" Id="rId24" /><Relationship Type="http://schemas.openxmlformats.org/officeDocument/2006/relationships/viewProps" Target="/ppt/viewProps.xml" Id="rId32" /><Relationship Type="http://schemas.openxmlformats.org/officeDocument/2006/relationships/slide" Target="/ppt/slides/slide1.xml" Id="rId5" /><Relationship Type="http://schemas.openxmlformats.org/officeDocument/2006/relationships/slide" Target="/ppt/slides/slide11.xml" Id="rId15" /><Relationship Type="http://schemas.openxmlformats.org/officeDocument/2006/relationships/slide" Target="/ppt/slides/slide19.xml" Id="rId23" /><Relationship Type="http://schemas.openxmlformats.org/officeDocument/2006/relationships/slide" Target="/ppt/slides/slide24.xml" Id="rId28" /><Relationship Type="http://schemas.microsoft.com/office/2015/10/relationships/revisionInfo" Target="/ppt/revisionInfo.xml" Id="rId36" /><Relationship Type="http://schemas.openxmlformats.org/officeDocument/2006/relationships/slide" Target="/ppt/slides/slide6.xml" Id="rId10" /><Relationship Type="http://schemas.openxmlformats.org/officeDocument/2006/relationships/slide" Target="/ppt/slides/slide15.xml" Id="rId19" /><Relationship Type="http://schemas.openxmlformats.org/officeDocument/2006/relationships/presProps" Target="/ppt/presProps.xml" Id="rId31" /><Relationship Type="http://schemas.openxmlformats.org/officeDocument/2006/relationships/slideMaster" Target="/ppt/slideMasters/slideMaster1.xml" Id="rId4" /><Relationship Type="http://schemas.openxmlformats.org/officeDocument/2006/relationships/slide" Target="/ppt/slides/slide5.xml" Id="rId9" /><Relationship Type="http://schemas.openxmlformats.org/officeDocument/2006/relationships/slide" Target="/ppt/slides/slide10.xml" Id="rId14" /><Relationship Type="http://schemas.openxmlformats.org/officeDocument/2006/relationships/slide" Target="/ppt/slides/slide18.xml" Id="rId22" /><Relationship Type="http://schemas.openxmlformats.org/officeDocument/2006/relationships/slide" Target="/ppt/slides/slide23.xml" Id="rId27" /><Relationship Type="http://schemas.openxmlformats.org/officeDocument/2006/relationships/notesMaster" Target="/ppt/notesMasters/notesMaster1.xml" Id="rId30" /><Relationship Type="http://schemas.microsoft.com/office/2016/11/relationships/changesInfo" Target="/ppt/changesInfos/changesInfo1.xml" Id="rId35" /><Relationship Type="http://schemas.openxmlformats.org/officeDocument/2006/relationships/slide" Target="/ppt/slides/slide4.xml" Id="rId8" 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ya Hashimoto" userId="a9d82acb-3606-4744-b358-a73bb0ec5657" providerId="ADAL" clId="{39C2B07C-088E-4670-9AD2-E9B156ED135E}"/>
    <pc:docChg chg="undo custSel modSld sldOrd">
      <pc:chgData name="Miya Hashimoto" userId="a9d82acb-3606-4744-b358-a73bb0ec5657" providerId="ADAL" clId="{39C2B07C-088E-4670-9AD2-E9B156ED135E}" dt="2025-09-12T07:20:30.819" v="278" actId="14100"/>
      <pc:docMkLst>
        <pc:docMk/>
      </pc:docMkLst>
      <pc:sldChg chg="ord">
        <pc:chgData name="Miya Hashimoto" userId="a9d82acb-3606-4744-b358-a73bb0ec5657" providerId="ADAL" clId="{39C2B07C-088E-4670-9AD2-E9B156ED135E}" dt="2025-09-12T07:14:59.332" v="142"/>
        <pc:sldMkLst>
          <pc:docMk/>
          <pc:sldMk cId="2740613602" sldId="688"/>
        </pc:sldMkLst>
      </pc:sldChg>
      <pc:sldChg chg="modSp mod">
        <pc:chgData name="Miya Hashimoto" userId="a9d82acb-3606-4744-b358-a73bb0ec5657" providerId="ADAL" clId="{39C2B07C-088E-4670-9AD2-E9B156ED135E}" dt="2025-09-12T07:15:23.809" v="152" actId="20577"/>
        <pc:sldMkLst>
          <pc:docMk/>
          <pc:sldMk cId="3130173454" sldId="702"/>
        </pc:sldMkLst>
        <pc:spChg chg="mod">
          <ac:chgData name="Miya Hashimoto" userId="a9d82acb-3606-4744-b358-a73bb0ec5657" providerId="ADAL" clId="{39C2B07C-088E-4670-9AD2-E9B156ED135E}" dt="2025-09-12T07:15:23.809" v="152" actId="20577"/>
          <ac:spMkLst>
            <pc:docMk/>
            <pc:sldMk cId="3130173454" sldId="702"/>
            <ac:spMk id="2" creationId="{5C93CEA0-B802-89EB-FC45-D764F0E69766}"/>
          </ac:spMkLst>
        </pc:spChg>
      </pc:sldChg>
      <pc:sldChg chg="modSp mod">
        <pc:chgData name="Miya Hashimoto" userId="a9d82acb-3606-4744-b358-a73bb0ec5657" providerId="ADAL" clId="{39C2B07C-088E-4670-9AD2-E9B156ED135E}" dt="2025-09-12T07:00:03.900" v="16" actId="1076"/>
        <pc:sldMkLst>
          <pc:docMk/>
          <pc:sldMk cId="670363716" sldId="2440"/>
        </pc:sldMkLst>
        <pc:spChg chg="mod">
          <ac:chgData name="Miya Hashimoto" userId="a9d82acb-3606-4744-b358-a73bb0ec5657" providerId="ADAL" clId="{39C2B07C-088E-4670-9AD2-E9B156ED135E}" dt="2025-09-12T07:00:00.260" v="15" actId="14100"/>
          <ac:spMkLst>
            <pc:docMk/>
            <pc:sldMk cId="670363716" sldId="2440"/>
            <ac:spMk id="3" creationId="{92C1C6E4-CBFC-4352-B77A-0C4D896D7BBE}"/>
          </ac:spMkLst>
        </pc:spChg>
        <pc:picChg chg="mod">
          <ac:chgData name="Miya Hashimoto" userId="a9d82acb-3606-4744-b358-a73bb0ec5657" providerId="ADAL" clId="{39C2B07C-088E-4670-9AD2-E9B156ED135E}" dt="2025-09-12T07:00:03.900" v="16" actId="1076"/>
          <ac:picMkLst>
            <pc:docMk/>
            <pc:sldMk cId="670363716" sldId="2440"/>
            <ac:picMk id="4" creationId="{B6330BF1-577C-7935-0B35-02595F9F2746}"/>
          </ac:picMkLst>
        </pc:picChg>
      </pc:sldChg>
      <pc:sldChg chg="modSp mod modAnim">
        <pc:chgData name="Miya Hashimoto" userId="a9d82acb-3606-4744-b358-a73bb0ec5657" providerId="ADAL" clId="{39C2B07C-088E-4670-9AD2-E9B156ED135E}" dt="2025-09-12T07:20:30.819" v="278" actId="14100"/>
        <pc:sldMkLst>
          <pc:docMk/>
          <pc:sldMk cId="1832945477" sldId="2441"/>
        </pc:sldMkLst>
        <pc:spChg chg="mod">
          <ac:chgData name="Miya Hashimoto" userId="a9d82acb-3606-4744-b358-a73bb0ec5657" providerId="ADAL" clId="{39C2B07C-088E-4670-9AD2-E9B156ED135E}" dt="2025-09-12T07:20:30.819" v="278" actId="14100"/>
          <ac:spMkLst>
            <pc:docMk/>
            <pc:sldMk cId="1832945477" sldId="2441"/>
            <ac:spMk id="3" creationId="{D13CD1FE-6866-934F-1C33-0B354DDB63F9}"/>
          </ac:spMkLst>
        </pc:spChg>
        <pc:picChg chg="mod">
          <ac:chgData name="Miya Hashimoto" userId="a9d82acb-3606-4744-b358-a73bb0ec5657" providerId="ADAL" clId="{39C2B07C-088E-4670-9AD2-E9B156ED135E}" dt="2025-09-12T07:10:24.745" v="110" actId="1076"/>
          <ac:picMkLst>
            <pc:docMk/>
            <pc:sldMk cId="1832945477" sldId="2441"/>
            <ac:picMk id="18" creationId="{C7445B7A-893A-52EB-3831-0A696EEF0D5F}"/>
          </ac:picMkLst>
        </pc:picChg>
      </pc:sldChg>
      <pc:sldChg chg="addSp modSp mod modAnim">
        <pc:chgData name="Miya Hashimoto" userId="a9d82acb-3606-4744-b358-a73bb0ec5657" providerId="ADAL" clId="{39C2B07C-088E-4670-9AD2-E9B156ED135E}" dt="2025-09-12T07:11:39.466" v="126" actId="255"/>
        <pc:sldMkLst>
          <pc:docMk/>
          <pc:sldMk cId="2844542545" sldId="2442"/>
        </pc:sldMkLst>
        <pc:spChg chg="add mod">
          <ac:chgData name="Miya Hashimoto" userId="a9d82acb-3606-4744-b358-a73bb0ec5657" providerId="ADAL" clId="{39C2B07C-088E-4670-9AD2-E9B156ED135E}" dt="2025-09-12T07:11:39.466" v="126" actId="255"/>
          <ac:spMkLst>
            <pc:docMk/>
            <pc:sldMk cId="2844542545" sldId="2442"/>
            <ac:spMk id="3" creationId="{C1865E60-CDD1-CC16-2243-B8DF9F6DD1D6}"/>
          </ac:spMkLst>
        </pc:spChg>
        <pc:spChg chg="mod">
          <ac:chgData name="Miya Hashimoto" userId="a9d82acb-3606-4744-b358-a73bb0ec5657" providerId="ADAL" clId="{39C2B07C-088E-4670-9AD2-E9B156ED135E}" dt="2025-09-12T07:09:53.439" v="107" actId="14100"/>
          <ac:spMkLst>
            <pc:docMk/>
            <pc:sldMk cId="2844542545" sldId="2442"/>
            <ac:spMk id="6" creationId="{F811EADD-1C68-37A0-2DF4-87E360A28041}"/>
          </ac:spMkLst>
        </pc:spChg>
        <pc:picChg chg="mod">
          <ac:chgData name="Miya Hashimoto" userId="a9d82acb-3606-4744-b358-a73bb0ec5657" providerId="ADAL" clId="{39C2B07C-088E-4670-9AD2-E9B156ED135E}" dt="2025-09-12T07:09:49.077" v="106" actId="14100"/>
          <ac:picMkLst>
            <pc:docMk/>
            <pc:sldMk cId="2844542545" sldId="2442"/>
            <ac:picMk id="8" creationId="{33ED60C6-1174-A979-773A-91E5E33D2CFD}"/>
          </ac:picMkLst>
        </pc:picChg>
        <pc:picChg chg="mod">
          <ac:chgData name="Miya Hashimoto" userId="a9d82acb-3606-4744-b358-a73bb0ec5657" providerId="ADAL" clId="{39C2B07C-088E-4670-9AD2-E9B156ED135E}" dt="2025-09-12T07:09:46.710" v="105" actId="14100"/>
          <ac:picMkLst>
            <pc:docMk/>
            <pc:sldMk cId="2844542545" sldId="2442"/>
            <ac:picMk id="10" creationId="{2693345A-CE31-90F7-E762-5AEE4432C01F}"/>
          </ac:picMkLst>
        </pc:picChg>
      </pc:sldChg>
      <pc:sldChg chg="modSp mod modAnim">
        <pc:chgData name="Miya Hashimoto" userId="a9d82acb-3606-4744-b358-a73bb0ec5657" providerId="ADAL" clId="{39C2B07C-088E-4670-9AD2-E9B156ED135E}" dt="2025-09-11T16:38:38.765" v="11" actId="255"/>
        <pc:sldMkLst>
          <pc:docMk/>
          <pc:sldMk cId="3784709058" sldId="2447"/>
        </pc:sldMkLst>
        <pc:spChg chg="mod">
          <ac:chgData name="Miya Hashimoto" userId="a9d82acb-3606-4744-b358-a73bb0ec5657" providerId="ADAL" clId="{39C2B07C-088E-4670-9AD2-E9B156ED135E}" dt="2025-09-11T16:38:38.765" v="11" actId="255"/>
          <ac:spMkLst>
            <pc:docMk/>
            <pc:sldMk cId="3784709058" sldId="2447"/>
            <ac:spMk id="3" creationId="{5DBCA40A-53B1-C245-787F-E6E58843EB7A}"/>
          </ac:spMkLst>
        </pc:spChg>
      </pc:sldChg>
      <pc:sldChg chg="modSp mod">
        <pc:chgData name="Miya Hashimoto" userId="a9d82acb-3606-4744-b358-a73bb0ec5657" providerId="ADAL" clId="{39C2B07C-088E-4670-9AD2-E9B156ED135E}" dt="2025-09-12T07:13:22.365" v="131" actId="14100"/>
        <pc:sldMkLst>
          <pc:docMk/>
          <pc:sldMk cId="3216715374" sldId="2457"/>
        </pc:sldMkLst>
        <pc:spChg chg="mod">
          <ac:chgData name="Miya Hashimoto" userId="a9d82acb-3606-4744-b358-a73bb0ec5657" providerId="ADAL" clId="{39C2B07C-088E-4670-9AD2-E9B156ED135E}" dt="2025-09-12T07:13:22.365" v="131" actId="14100"/>
          <ac:spMkLst>
            <pc:docMk/>
            <pc:sldMk cId="3216715374" sldId="2457"/>
            <ac:spMk id="3" creationId="{A37FC727-3A7B-C843-3215-BADD5D18AEED}"/>
          </ac:spMkLst>
        </pc:spChg>
      </pc:sldChg>
      <pc:sldChg chg="modSp mod">
        <pc:chgData name="Miya Hashimoto" userId="a9d82acb-3606-4744-b358-a73bb0ec5657" providerId="ADAL" clId="{39C2B07C-088E-4670-9AD2-E9B156ED135E}" dt="2025-09-12T07:14:02.668" v="140" actId="2710"/>
        <pc:sldMkLst>
          <pc:docMk/>
          <pc:sldMk cId="3390308924" sldId="2464"/>
        </pc:sldMkLst>
        <pc:spChg chg="mod">
          <ac:chgData name="Miya Hashimoto" userId="a9d82acb-3606-4744-b358-a73bb0ec5657" providerId="ADAL" clId="{39C2B07C-088E-4670-9AD2-E9B156ED135E}" dt="2025-09-12T07:14:02.668" v="140" actId="2710"/>
          <ac:spMkLst>
            <pc:docMk/>
            <pc:sldMk cId="3390308924" sldId="2464"/>
            <ac:spMk id="3" creationId="{8B0E080D-FAD4-064D-D158-1C6E85D6284C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33B8DF8-74F0-4CB1-AFC0-31C425FC7297}" type="doc">
      <dgm:prSet loTypeId="urn:microsoft.com/office/officeart/2005/8/layout/hierarchy1" loCatId="hierarchy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200AA3C-B775-420B-A9D9-015EB0655E76}">
      <dgm:prSet/>
      <dgm:spPr/>
      <dgm:t>
        <a:bodyPr/>
        <a:lstStyle/>
        <a:p>
          <a:r>
            <a:rPr lang="sk-SK" noProof="0"/>
            <a:t>Primárny zdroj: Štatút UNHCR (rezolúcia Valného zhromaždenia č. 428 zo 14.12.1950)</a:t>
          </a:r>
        </a:p>
      </dgm:t>
    </dgm:pt>
    <dgm:pt modelId="{2E5B05B4-3FBB-4140-AF6B-AF9192453B07}" type="parTrans" cxnId="{139EC90D-5EA6-410E-AFD0-7E3F577D2CB2}">
      <dgm:prSet/>
      <dgm:spPr/>
      <dgm:t>
        <a:bodyPr/>
        <a:lstStyle/>
        <a:p>
          <a:endParaRPr lang="en-US"/>
        </a:p>
      </dgm:t>
    </dgm:pt>
    <dgm:pt modelId="{B9A9F686-02BB-461D-A1E7-DB3EE4D3816A}" type="sibTrans" cxnId="{139EC90D-5EA6-410E-AFD0-7E3F577D2CB2}">
      <dgm:prSet/>
      <dgm:spPr/>
      <dgm:t>
        <a:bodyPr/>
        <a:lstStyle/>
        <a:p>
          <a:endParaRPr lang="en-US"/>
        </a:p>
      </dgm:t>
    </dgm:pt>
    <dgm:pt modelId="{A9845D79-7239-4A60-AABD-62B2C90CDA96}">
      <dgm:prSet/>
      <dgm:spPr/>
      <dgm:t>
        <a:bodyPr/>
        <a:lstStyle/>
        <a:p>
          <a:r>
            <a:rPr lang="sk-SK" noProof="0"/>
            <a:t>Poskytovať medzinárodnú ochranu a humanitárnu pomoc a hľadať trvalé riešenia pre osoby v rámci svojho mandátu v rozsahu svojich právomocí</a:t>
          </a:r>
        </a:p>
      </dgm:t>
    </dgm:pt>
    <dgm:pt modelId="{D26C6BD0-8F99-4CE3-9419-45814424A2BD}" type="parTrans" cxnId="{9A2FF3B2-5389-433E-A72C-B37F67EA39D6}">
      <dgm:prSet/>
      <dgm:spPr/>
      <dgm:t>
        <a:bodyPr/>
        <a:lstStyle/>
        <a:p>
          <a:endParaRPr lang="en-US"/>
        </a:p>
      </dgm:t>
    </dgm:pt>
    <dgm:pt modelId="{25F7241B-9E4D-4EDE-93CE-4B50B2343B1B}" type="sibTrans" cxnId="{9A2FF3B2-5389-433E-A72C-B37F67EA39D6}">
      <dgm:prSet/>
      <dgm:spPr/>
      <dgm:t>
        <a:bodyPr/>
        <a:lstStyle/>
        <a:p>
          <a:endParaRPr lang="en-US"/>
        </a:p>
      </dgm:t>
    </dgm:pt>
    <dgm:pt modelId="{5AE42AA1-5098-47A3-A252-1A8342222B53}" type="pres">
      <dgm:prSet presAssocID="{B33B8DF8-74F0-4CB1-AFC0-31C425FC7297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47606927-CA00-44B4-BFE3-9B3B8007BE42}" type="pres">
      <dgm:prSet presAssocID="{C200AA3C-B775-420B-A9D9-015EB0655E76}" presName="hierRoot1" presStyleCnt="0"/>
      <dgm:spPr/>
    </dgm:pt>
    <dgm:pt modelId="{84B71FF6-9C57-43BB-889C-3E973DA29E4C}" type="pres">
      <dgm:prSet presAssocID="{C200AA3C-B775-420B-A9D9-015EB0655E76}" presName="composite" presStyleCnt="0"/>
      <dgm:spPr/>
    </dgm:pt>
    <dgm:pt modelId="{A0B7FAE2-5819-40A2-B7C9-EB4775522E42}" type="pres">
      <dgm:prSet presAssocID="{C200AA3C-B775-420B-A9D9-015EB0655E76}" presName="background" presStyleLbl="node0" presStyleIdx="0" presStyleCnt="2"/>
      <dgm:spPr/>
    </dgm:pt>
    <dgm:pt modelId="{C740357B-B5D3-4941-817D-73659BC09929}" type="pres">
      <dgm:prSet presAssocID="{C200AA3C-B775-420B-A9D9-015EB0655E76}" presName="text" presStyleLbl="fgAcc0" presStyleIdx="0" presStyleCnt="2">
        <dgm:presLayoutVars>
          <dgm:chPref val="3"/>
        </dgm:presLayoutVars>
      </dgm:prSet>
      <dgm:spPr/>
    </dgm:pt>
    <dgm:pt modelId="{2642A540-FA99-489F-AF9E-963D8F77BC15}" type="pres">
      <dgm:prSet presAssocID="{C200AA3C-B775-420B-A9D9-015EB0655E76}" presName="hierChild2" presStyleCnt="0"/>
      <dgm:spPr/>
    </dgm:pt>
    <dgm:pt modelId="{7895C7AB-F3FF-42E6-9058-20767EBD04A5}" type="pres">
      <dgm:prSet presAssocID="{A9845D79-7239-4A60-AABD-62B2C90CDA96}" presName="hierRoot1" presStyleCnt="0"/>
      <dgm:spPr/>
    </dgm:pt>
    <dgm:pt modelId="{F3D33DD8-FD1B-47FD-A03E-D67D691FB2F7}" type="pres">
      <dgm:prSet presAssocID="{A9845D79-7239-4A60-AABD-62B2C90CDA96}" presName="composite" presStyleCnt="0"/>
      <dgm:spPr/>
    </dgm:pt>
    <dgm:pt modelId="{9A7641F4-EE22-444B-9FDC-00CC26D5E7BD}" type="pres">
      <dgm:prSet presAssocID="{A9845D79-7239-4A60-AABD-62B2C90CDA96}" presName="background" presStyleLbl="node0" presStyleIdx="1" presStyleCnt="2"/>
      <dgm:spPr/>
    </dgm:pt>
    <dgm:pt modelId="{0E9FC246-194B-4FB2-AA5F-9FC1AEDC6826}" type="pres">
      <dgm:prSet presAssocID="{A9845D79-7239-4A60-AABD-62B2C90CDA96}" presName="text" presStyleLbl="fgAcc0" presStyleIdx="1" presStyleCnt="2">
        <dgm:presLayoutVars>
          <dgm:chPref val="3"/>
        </dgm:presLayoutVars>
      </dgm:prSet>
      <dgm:spPr/>
    </dgm:pt>
    <dgm:pt modelId="{1D6F20EE-D5AB-41C0-966F-D22C2E958220}" type="pres">
      <dgm:prSet presAssocID="{A9845D79-7239-4A60-AABD-62B2C90CDA96}" presName="hierChild2" presStyleCnt="0"/>
      <dgm:spPr/>
    </dgm:pt>
  </dgm:ptLst>
  <dgm:cxnLst>
    <dgm:cxn modelId="{139EC90D-5EA6-410E-AFD0-7E3F577D2CB2}" srcId="{B33B8DF8-74F0-4CB1-AFC0-31C425FC7297}" destId="{C200AA3C-B775-420B-A9D9-015EB0655E76}" srcOrd="0" destOrd="0" parTransId="{2E5B05B4-3FBB-4140-AF6B-AF9192453B07}" sibTransId="{B9A9F686-02BB-461D-A1E7-DB3EE4D3816A}"/>
    <dgm:cxn modelId="{FAA49F7B-C30C-461F-9E4B-FC4FF0A31510}" type="presOf" srcId="{B33B8DF8-74F0-4CB1-AFC0-31C425FC7297}" destId="{5AE42AA1-5098-47A3-A252-1A8342222B53}" srcOrd="0" destOrd="0" presId="urn:microsoft.com/office/officeart/2005/8/layout/hierarchy1"/>
    <dgm:cxn modelId="{70C5188F-C9CA-4343-B889-29D2BAAF8382}" type="presOf" srcId="{C200AA3C-B775-420B-A9D9-015EB0655E76}" destId="{C740357B-B5D3-4941-817D-73659BC09929}" srcOrd="0" destOrd="0" presId="urn:microsoft.com/office/officeart/2005/8/layout/hierarchy1"/>
    <dgm:cxn modelId="{63453899-2644-4351-BF2D-B17BDFCEAC53}" type="presOf" srcId="{A9845D79-7239-4A60-AABD-62B2C90CDA96}" destId="{0E9FC246-194B-4FB2-AA5F-9FC1AEDC6826}" srcOrd="0" destOrd="0" presId="urn:microsoft.com/office/officeart/2005/8/layout/hierarchy1"/>
    <dgm:cxn modelId="{9A2FF3B2-5389-433E-A72C-B37F67EA39D6}" srcId="{B33B8DF8-74F0-4CB1-AFC0-31C425FC7297}" destId="{A9845D79-7239-4A60-AABD-62B2C90CDA96}" srcOrd="1" destOrd="0" parTransId="{D26C6BD0-8F99-4CE3-9419-45814424A2BD}" sibTransId="{25F7241B-9E4D-4EDE-93CE-4B50B2343B1B}"/>
    <dgm:cxn modelId="{90C2ECB1-E8E3-41DD-94A6-18C0A3DDB75C}" type="presParOf" srcId="{5AE42AA1-5098-47A3-A252-1A8342222B53}" destId="{47606927-CA00-44B4-BFE3-9B3B8007BE42}" srcOrd="0" destOrd="0" presId="urn:microsoft.com/office/officeart/2005/8/layout/hierarchy1"/>
    <dgm:cxn modelId="{DF55D366-DF25-48C1-A473-BC6A3F989AA8}" type="presParOf" srcId="{47606927-CA00-44B4-BFE3-9B3B8007BE42}" destId="{84B71FF6-9C57-43BB-889C-3E973DA29E4C}" srcOrd="0" destOrd="0" presId="urn:microsoft.com/office/officeart/2005/8/layout/hierarchy1"/>
    <dgm:cxn modelId="{6621756D-B089-41F5-9E39-10CD0AF98EC6}" type="presParOf" srcId="{84B71FF6-9C57-43BB-889C-3E973DA29E4C}" destId="{A0B7FAE2-5819-40A2-B7C9-EB4775522E42}" srcOrd="0" destOrd="0" presId="urn:microsoft.com/office/officeart/2005/8/layout/hierarchy1"/>
    <dgm:cxn modelId="{290134AF-96ED-4EC3-B216-EFDD4150F68F}" type="presParOf" srcId="{84B71FF6-9C57-43BB-889C-3E973DA29E4C}" destId="{C740357B-B5D3-4941-817D-73659BC09929}" srcOrd="1" destOrd="0" presId="urn:microsoft.com/office/officeart/2005/8/layout/hierarchy1"/>
    <dgm:cxn modelId="{83DB774A-D251-4B5E-9ABC-0F4077635E17}" type="presParOf" srcId="{47606927-CA00-44B4-BFE3-9B3B8007BE42}" destId="{2642A540-FA99-489F-AF9E-963D8F77BC15}" srcOrd="1" destOrd="0" presId="urn:microsoft.com/office/officeart/2005/8/layout/hierarchy1"/>
    <dgm:cxn modelId="{01BF473E-F3D0-4434-9BF8-AE110EA56CAA}" type="presParOf" srcId="{5AE42AA1-5098-47A3-A252-1A8342222B53}" destId="{7895C7AB-F3FF-42E6-9058-20767EBD04A5}" srcOrd="1" destOrd="0" presId="urn:microsoft.com/office/officeart/2005/8/layout/hierarchy1"/>
    <dgm:cxn modelId="{23FA5FC0-0427-4E3E-8555-FD3B20EEB5BF}" type="presParOf" srcId="{7895C7AB-F3FF-42E6-9058-20767EBD04A5}" destId="{F3D33DD8-FD1B-47FD-A03E-D67D691FB2F7}" srcOrd="0" destOrd="0" presId="urn:microsoft.com/office/officeart/2005/8/layout/hierarchy1"/>
    <dgm:cxn modelId="{7C4B3E22-A976-4D09-B493-CB9448A5B448}" type="presParOf" srcId="{F3D33DD8-FD1B-47FD-A03E-D67D691FB2F7}" destId="{9A7641F4-EE22-444B-9FDC-00CC26D5E7BD}" srcOrd="0" destOrd="0" presId="urn:microsoft.com/office/officeart/2005/8/layout/hierarchy1"/>
    <dgm:cxn modelId="{53A43017-5F36-4303-8854-094ABEF4C62B}" type="presParOf" srcId="{F3D33DD8-FD1B-47FD-A03E-D67D691FB2F7}" destId="{0E9FC246-194B-4FB2-AA5F-9FC1AEDC6826}" srcOrd="1" destOrd="0" presId="urn:microsoft.com/office/officeart/2005/8/layout/hierarchy1"/>
    <dgm:cxn modelId="{6CD57503-E51F-4353-BA21-11CB47662820}" type="presParOf" srcId="{7895C7AB-F3FF-42E6-9058-20767EBD04A5}" destId="{1D6F20EE-D5AB-41C0-966F-D22C2E958220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BC52E07-092C-431B-B278-2AF9647723ED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E126B226-DDCD-4284-9FCD-270C36C2AE8F}">
      <dgm:prSet phldrT="[Text]"/>
      <dgm:spPr/>
      <dgm:t>
        <a:bodyPr/>
        <a:lstStyle/>
        <a:p>
          <a:r>
            <a:rPr lang="en-GB" dirty="0"/>
            <a:t>UNHCR </a:t>
          </a:r>
        </a:p>
      </dgm:t>
    </dgm:pt>
    <dgm:pt modelId="{A2C6FC2B-6784-4496-8BA4-795E66F74EEF}" type="parTrans" cxnId="{120C50EC-FF76-454F-A7C7-D1BB6DFB3A18}">
      <dgm:prSet/>
      <dgm:spPr/>
      <dgm:t>
        <a:bodyPr/>
        <a:lstStyle/>
        <a:p>
          <a:endParaRPr lang="en-GB"/>
        </a:p>
      </dgm:t>
    </dgm:pt>
    <dgm:pt modelId="{6E4E8ECE-1F8F-43C4-B919-126F188D6D25}" type="sibTrans" cxnId="{120C50EC-FF76-454F-A7C7-D1BB6DFB3A18}">
      <dgm:prSet/>
      <dgm:spPr/>
      <dgm:t>
        <a:bodyPr/>
        <a:lstStyle/>
        <a:p>
          <a:endParaRPr lang="en-GB"/>
        </a:p>
      </dgm:t>
    </dgm:pt>
    <dgm:pt modelId="{C53A481E-743B-4195-84FD-5BDBE40DEF5D}">
      <dgm:prSet phldrT="[Text]"/>
      <dgm:spPr/>
      <dgm:t>
        <a:bodyPr/>
        <a:lstStyle/>
        <a:p>
          <a:r>
            <a:rPr lang="sk-SK" dirty="0"/>
            <a:t>Žiadatelia o azyl a utečenci</a:t>
          </a:r>
          <a:endParaRPr lang="en-GB" dirty="0"/>
        </a:p>
      </dgm:t>
    </dgm:pt>
    <dgm:pt modelId="{16BFA896-2D0E-4D0F-B96B-40B369610CDD}" type="parTrans" cxnId="{CF96BC3F-7E3A-40EA-80DF-E256D035571C}">
      <dgm:prSet/>
      <dgm:spPr/>
      <dgm:t>
        <a:bodyPr/>
        <a:lstStyle/>
        <a:p>
          <a:endParaRPr lang="en-GB"/>
        </a:p>
      </dgm:t>
    </dgm:pt>
    <dgm:pt modelId="{01AF88EC-736C-488B-A1D4-770F70FC29D7}" type="sibTrans" cxnId="{CF96BC3F-7E3A-40EA-80DF-E256D035571C}">
      <dgm:prSet/>
      <dgm:spPr/>
      <dgm:t>
        <a:bodyPr/>
        <a:lstStyle/>
        <a:p>
          <a:endParaRPr lang="en-GB"/>
        </a:p>
      </dgm:t>
    </dgm:pt>
    <dgm:pt modelId="{6DD36F8C-F054-4B1A-9303-B160A9844635}">
      <dgm:prSet phldrT="[Text]"/>
      <dgm:spPr/>
      <dgm:t>
        <a:bodyPr/>
        <a:lstStyle/>
        <a:p>
          <a:r>
            <a:rPr lang="sk-SK" dirty="0"/>
            <a:t>Navrátilci</a:t>
          </a:r>
          <a:endParaRPr lang="en-GB" dirty="0"/>
        </a:p>
      </dgm:t>
    </dgm:pt>
    <dgm:pt modelId="{54A52C08-5F2F-45EB-BEDC-9758B37761E8}" type="parTrans" cxnId="{E2624E22-97AC-4E36-B245-62EB03BD8210}">
      <dgm:prSet/>
      <dgm:spPr/>
      <dgm:t>
        <a:bodyPr/>
        <a:lstStyle/>
        <a:p>
          <a:endParaRPr lang="en-GB"/>
        </a:p>
      </dgm:t>
    </dgm:pt>
    <dgm:pt modelId="{12A6618C-A725-4B4B-81C7-69D72169CD3F}" type="sibTrans" cxnId="{E2624E22-97AC-4E36-B245-62EB03BD8210}">
      <dgm:prSet/>
      <dgm:spPr/>
      <dgm:t>
        <a:bodyPr/>
        <a:lstStyle/>
        <a:p>
          <a:endParaRPr lang="en-GB"/>
        </a:p>
      </dgm:t>
    </dgm:pt>
    <dgm:pt modelId="{B519A57D-8FAF-4AD8-96FC-693FD9D81B23}">
      <dgm:prSet phldrT="[Text]"/>
      <dgm:spPr/>
      <dgm:t>
        <a:bodyPr/>
        <a:lstStyle/>
        <a:p>
          <a:r>
            <a:rPr lang="sk-SK" dirty="0"/>
            <a:t>Vnútorne vysídlené osoby</a:t>
          </a:r>
          <a:endParaRPr lang="en-GB" dirty="0"/>
        </a:p>
      </dgm:t>
    </dgm:pt>
    <dgm:pt modelId="{F912F564-8F24-489D-8608-7F544F210B6D}" type="parTrans" cxnId="{27D1AD35-88B8-4FE7-B8C9-E2CD63847B7C}">
      <dgm:prSet/>
      <dgm:spPr/>
      <dgm:t>
        <a:bodyPr/>
        <a:lstStyle/>
        <a:p>
          <a:endParaRPr lang="en-GB"/>
        </a:p>
      </dgm:t>
    </dgm:pt>
    <dgm:pt modelId="{9AD81AEC-49A3-409E-BAB2-BCC8DEEEFE1F}" type="sibTrans" cxnId="{27D1AD35-88B8-4FE7-B8C9-E2CD63847B7C}">
      <dgm:prSet/>
      <dgm:spPr/>
      <dgm:t>
        <a:bodyPr/>
        <a:lstStyle/>
        <a:p>
          <a:endParaRPr lang="en-GB"/>
        </a:p>
      </dgm:t>
    </dgm:pt>
    <dgm:pt modelId="{65E8AA36-2B72-4E0F-BC39-DF5FC37D53A5}">
      <dgm:prSet phldrT="[Text]"/>
      <dgm:spPr/>
      <dgm:t>
        <a:bodyPr/>
        <a:lstStyle/>
        <a:p>
          <a:r>
            <a:rPr lang="sk-SK" dirty="0"/>
            <a:t>Osoby bez štátnej príslušnosti </a:t>
          </a:r>
          <a:endParaRPr lang="en-GB" dirty="0"/>
        </a:p>
      </dgm:t>
    </dgm:pt>
    <dgm:pt modelId="{A7C19C13-C8E3-4458-AB03-36EDF9F74499}" type="parTrans" cxnId="{CCC4F1C1-46E7-49E1-BF36-E5826A562DB5}">
      <dgm:prSet/>
      <dgm:spPr/>
      <dgm:t>
        <a:bodyPr/>
        <a:lstStyle/>
        <a:p>
          <a:endParaRPr lang="en-GB"/>
        </a:p>
      </dgm:t>
    </dgm:pt>
    <dgm:pt modelId="{8CC36D39-2587-4DC5-A239-A50C86FB6673}" type="sibTrans" cxnId="{CCC4F1C1-46E7-49E1-BF36-E5826A562DB5}">
      <dgm:prSet/>
      <dgm:spPr/>
      <dgm:t>
        <a:bodyPr/>
        <a:lstStyle/>
        <a:p>
          <a:endParaRPr lang="en-GB"/>
        </a:p>
      </dgm:t>
    </dgm:pt>
    <dgm:pt modelId="{5DA5E65B-BA31-4A6B-8FE5-31882CDBC4AE}" type="pres">
      <dgm:prSet presAssocID="{7BC52E07-092C-431B-B278-2AF9647723ED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77369F25-F4C1-4A69-828B-25B760E08A05}" type="pres">
      <dgm:prSet presAssocID="{7BC52E07-092C-431B-B278-2AF9647723ED}" presName="matrix" presStyleCnt="0"/>
      <dgm:spPr/>
    </dgm:pt>
    <dgm:pt modelId="{4D2230F4-8A9C-4F1C-AA95-7248A7DCC1CB}" type="pres">
      <dgm:prSet presAssocID="{7BC52E07-092C-431B-B278-2AF9647723ED}" presName="tile1" presStyleLbl="node1" presStyleIdx="0" presStyleCnt="4" custLinFactNeighborX="-3016" custLinFactNeighborY="757"/>
      <dgm:spPr/>
    </dgm:pt>
    <dgm:pt modelId="{5B500952-5B22-4879-A175-617CA2DF0ABF}" type="pres">
      <dgm:prSet presAssocID="{7BC52E07-092C-431B-B278-2AF9647723ED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3110A116-866D-4F02-BCBC-84CC5506CB4D}" type="pres">
      <dgm:prSet presAssocID="{7BC52E07-092C-431B-B278-2AF9647723ED}" presName="tile2" presStyleLbl="node1" presStyleIdx="1" presStyleCnt="4" custScaleX="105118" custLinFactNeighborX="-2438" custLinFactNeighborY="1000"/>
      <dgm:spPr/>
    </dgm:pt>
    <dgm:pt modelId="{CC387AC0-AB85-4DBD-A71B-0CD4866CA4B3}" type="pres">
      <dgm:prSet presAssocID="{7BC52E07-092C-431B-B278-2AF9647723ED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C7187A02-D5C3-4F71-8B06-A6AD6710C159}" type="pres">
      <dgm:prSet presAssocID="{7BC52E07-092C-431B-B278-2AF9647723ED}" presName="tile3" presStyleLbl="node1" presStyleIdx="2" presStyleCnt="4"/>
      <dgm:spPr/>
    </dgm:pt>
    <dgm:pt modelId="{822229D3-907B-45F6-9B03-EB395AF88B95}" type="pres">
      <dgm:prSet presAssocID="{7BC52E07-092C-431B-B278-2AF9647723ED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5E7415FA-5F39-446A-B396-D0ECCE13AD7B}" type="pres">
      <dgm:prSet presAssocID="{7BC52E07-092C-431B-B278-2AF9647723ED}" presName="tile4" presStyleLbl="node1" presStyleIdx="3" presStyleCnt="4"/>
      <dgm:spPr/>
    </dgm:pt>
    <dgm:pt modelId="{6917C134-A44A-49FF-AC15-A24135A23813}" type="pres">
      <dgm:prSet presAssocID="{7BC52E07-092C-431B-B278-2AF9647723ED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9ED0C15C-486C-49D0-997C-531CCCF060B4}" type="pres">
      <dgm:prSet presAssocID="{7BC52E07-092C-431B-B278-2AF9647723ED}" presName="centerTile" presStyleLbl="fgShp" presStyleIdx="0" presStyleCnt="1" custLinFactNeighborY="992">
        <dgm:presLayoutVars>
          <dgm:chMax val="0"/>
          <dgm:chPref val="0"/>
        </dgm:presLayoutVars>
      </dgm:prSet>
      <dgm:spPr/>
    </dgm:pt>
  </dgm:ptLst>
  <dgm:cxnLst>
    <dgm:cxn modelId="{E2624E22-97AC-4E36-B245-62EB03BD8210}" srcId="{E126B226-DDCD-4284-9FCD-270C36C2AE8F}" destId="{6DD36F8C-F054-4B1A-9303-B160A9844635}" srcOrd="1" destOrd="0" parTransId="{54A52C08-5F2F-45EB-BEDC-9758B37761E8}" sibTransId="{12A6618C-A725-4B4B-81C7-69D72169CD3F}"/>
    <dgm:cxn modelId="{D8022B32-AC9C-4FCA-99F8-8D693376AB3D}" type="presOf" srcId="{B519A57D-8FAF-4AD8-96FC-693FD9D81B23}" destId="{822229D3-907B-45F6-9B03-EB395AF88B95}" srcOrd="1" destOrd="0" presId="urn:microsoft.com/office/officeart/2005/8/layout/matrix1"/>
    <dgm:cxn modelId="{27D1AD35-88B8-4FE7-B8C9-E2CD63847B7C}" srcId="{E126B226-DDCD-4284-9FCD-270C36C2AE8F}" destId="{B519A57D-8FAF-4AD8-96FC-693FD9D81B23}" srcOrd="2" destOrd="0" parTransId="{F912F564-8F24-489D-8608-7F544F210B6D}" sibTransId="{9AD81AEC-49A3-409E-BAB2-BCC8DEEEFE1F}"/>
    <dgm:cxn modelId="{CF96BC3F-7E3A-40EA-80DF-E256D035571C}" srcId="{E126B226-DDCD-4284-9FCD-270C36C2AE8F}" destId="{C53A481E-743B-4195-84FD-5BDBE40DEF5D}" srcOrd="0" destOrd="0" parTransId="{16BFA896-2D0E-4D0F-B96B-40B369610CDD}" sibTransId="{01AF88EC-736C-488B-A1D4-770F70FC29D7}"/>
    <dgm:cxn modelId="{411C5D61-954D-4087-AF3C-2419ADA5845B}" type="presOf" srcId="{E126B226-DDCD-4284-9FCD-270C36C2AE8F}" destId="{9ED0C15C-486C-49D0-997C-531CCCF060B4}" srcOrd="0" destOrd="0" presId="urn:microsoft.com/office/officeart/2005/8/layout/matrix1"/>
    <dgm:cxn modelId="{37F2D776-9D28-410C-9896-25FF1A37A1D7}" type="presOf" srcId="{C53A481E-743B-4195-84FD-5BDBE40DEF5D}" destId="{5B500952-5B22-4879-A175-617CA2DF0ABF}" srcOrd="1" destOrd="0" presId="urn:microsoft.com/office/officeart/2005/8/layout/matrix1"/>
    <dgm:cxn modelId="{D34CC278-4823-475E-8A01-79C510AB97F2}" type="presOf" srcId="{7BC52E07-092C-431B-B278-2AF9647723ED}" destId="{5DA5E65B-BA31-4A6B-8FE5-31882CDBC4AE}" srcOrd="0" destOrd="0" presId="urn:microsoft.com/office/officeart/2005/8/layout/matrix1"/>
    <dgm:cxn modelId="{AE46DE7E-8F58-4E94-A0EE-DBBC0629E378}" type="presOf" srcId="{65E8AA36-2B72-4E0F-BC39-DF5FC37D53A5}" destId="{6917C134-A44A-49FF-AC15-A24135A23813}" srcOrd="1" destOrd="0" presId="urn:microsoft.com/office/officeart/2005/8/layout/matrix1"/>
    <dgm:cxn modelId="{F23F5180-554C-4955-BB53-47172A6C9940}" type="presOf" srcId="{6DD36F8C-F054-4B1A-9303-B160A9844635}" destId="{3110A116-866D-4F02-BCBC-84CC5506CB4D}" srcOrd="0" destOrd="0" presId="urn:microsoft.com/office/officeart/2005/8/layout/matrix1"/>
    <dgm:cxn modelId="{8D937683-E6FA-4E48-870E-BAD53D3009A0}" type="presOf" srcId="{C53A481E-743B-4195-84FD-5BDBE40DEF5D}" destId="{4D2230F4-8A9C-4F1C-AA95-7248A7DCC1CB}" srcOrd="0" destOrd="0" presId="urn:microsoft.com/office/officeart/2005/8/layout/matrix1"/>
    <dgm:cxn modelId="{63992A94-409B-4E30-83C3-1F8D89F0BCEE}" type="presOf" srcId="{65E8AA36-2B72-4E0F-BC39-DF5FC37D53A5}" destId="{5E7415FA-5F39-446A-B396-D0ECCE13AD7B}" srcOrd="0" destOrd="0" presId="urn:microsoft.com/office/officeart/2005/8/layout/matrix1"/>
    <dgm:cxn modelId="{CCC4F1C1-46E7-49E1-BF36-E5826A562DB5}" srcId="{E126B226-DDCD-4284-9FCD-270C36C2AE8F}" destId="{65E8AA36-2B72-4E0F-BC39-DF5FC37D53A5}" srcOrd="3" destOrd="0" parTransId="{A7C19C13-C8E3-4458-AB03-36EDF9F74499}" sibTransId="{8CC36D39-2587-4DC5-A239-A50C86FB6673}"/>
    <dgm:cxn modelId="{72F18BE7-5372-4F11-B0E7-53FD0266923C}" type="presOf" srcId="{6DD36F8C-F054-4B1A-9303-B160A9844635}" destId="{CC387AC0-AB85-4DBD-A71B-0CD4866CA4B3}" srcOrd="1" destOrd="0" presId="urn:microsoft.com/office/officeart/2005/8/layout/matrix1"/>
    <dgm:cxn modelId="{120C50EC-FF76-454F-A7C7-D1BB6DFB3A18}" srcId="{7BC52E07-092C-431B-B278-2AF9647723ED}" destId="{E126B226-DDCD-4284-9FCD-270C36C2AE8F}" srcOrd="0" destOrd="0" parTransId="{A2C6FC2B-6784-4496-8BA4-795E66F74EEF}" sibTransId="{6E4E8ECE-1F8F-43C4-B919-126F188D6D25}"/>
    <dgm:cxn modelId="{F24F0DF2-8900-4A55-A767-0696F76FFF8A}" type="presOf" srcId="{B519A57D-8FAF-4AD8-96FC-693FD9D81B23}" destId="{C7187A02-D5C3-4F71-8B06-A6AD6710C159}" srcOrd="0" destOrd="0" presId="urn:microsoft.com/office/officeart/2005/8/layout/matrix1"/>
    <dgm:cxn modelId="{6BC2457A-DA23-4CD2-BE9A-04BA64450C87}" type="presParOf" srcId="{5DA5E65B-BA31-4A6B-8FE5-31882CDBC4AE}" destId="{77369F25-F4C1-4A69-828B-25B760E08A05}" srcOrd="0" destOrd="0" presId="urn:microsoft.com/office/officeart/2005/8/layout/matrix1"/>
    <dgm:cxn modelId="{B3426313-51A9-4BFF-B737-0F3AD79C589B}" type="presParOf" srcId="{77369F25-F4C1-4A69-828B-25B760E08A05}" destId="{4D2230F4-8A9C-4F1C-AA95-7248A7DCC1CB}" srcOrd="0" destOrd="0" presId="urn:microsoft.com/office/officeart/2005/8/layout/matrix1"/>
    <dgm:cxn modelId="{3AB32FC5-3D7C-4C2F-8735-A112AB244E8D}" type="presParOf" srcId="{77369F25-F4C1-4A69-828B-25B760E08A05}" destId="{5B500952-5B22-4879-A175-617CA2DF0ABF}" srcOrd="1" destOrd="0" presId="urn:microsoft.com/office/officeart/2005/8/layout/matrix1"/>
    <dgm:cxn modelId="{921627BA-ECA8-47C8-9FD7-AC15485D2CEE}" type="presParOf" srcId="{77369F25-F4C1-4A69-828B-25B760E08A05}" destId="{3110A116-866D-4F02-BCBC-84CC5506CB4D}" srcOrd="2" destOrd="0" presId="urn:microsoft.com/office/officeart/2005/8/layout/matrix1"/>
    <dgm:cxn modelId="{30705733-12C0-4F25-BF6E-143E916145C2}" type="presParOf" srcId="{77369F25-F4C1-4A69-828B-25B760E08A05}" destId="{CC387AC0-AB85-4DBD-A71B-0CD4866CA4B3}" srcOrd="3" destOrd="0" presId="urn:microsoft.com/office/officeart/2005/8/layout/matrix1"/>
    <dgm:cxn modelId="{848A29AB-4477-4A81-B76F-2D5C2D86A2D7}" type="presParOf" srcId="{77369F25-F4C1-4A69-828B-25B760E08A05}" destId="{C7187A02-D5C3-4F71-8B06-A6AD6710C159}" srcOrd="4" destOrd="0" presId="urn:microsoft.com/office/officeart/2005/8/layout/matrix1"/>
    <dgm:cxn modelId="{46F529CE-F2F4-4374-A3A2-6650207E708F}" type="presParOf" srcId="{77369F25-F4C1-4A69-828B-25B760E08A05}" destId="{822229D3-907B-45F6-9B03-EB395AF88B95}" srcOrd="5" destOrd="0" presId="urn:microsoft.com/office/officeart/2005/8/layout/matrix1"/>
    <dgm:cxn modelId="{304ABD8D-9D34-469A-9E86-A4E855496A37}" type="presParOf" srcId="{77369F25-F4C1-4A69-828B-25B760E08A05}" destId="{5E7415FA-5F39-446A-B396-D0ECCE13AD7B}" srcOrd="6" destOrd="0" presId="urn:microsoft.com/office/officeart/2005/8/layout/matrix1"/>
    <dgm:cxn modelId="{C4142315-7B32-4175-8E91-9CAABB9B2FE4}" type="presParOf" srcId="{77369F25-F4C1-4A69-828B-25B760E08A05}" destId="{6917C134-A44A-49FF-AC15-A24135A23813}" srcOrd="7" destOrd="0" presId="urn:microsoft.com/office/officeart/2005/8/layout/matrix1"/>
    <dgm:cxn modelId="{AC8EE4FB-234A-4309-BFC4-A714DF272E88}" type="presParOf" srcId="{5DA5E65B-BA31-4A6B-8FE5-31882CDBC4AE}" destId="{9ED0C15C-486C-49D0-997C-531CCCF060B4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B7FAE2-5819-40A2-B7C9-EB4775522E42}">
      <dsp:nvSpPr>
        <dsp:cNvPr id="0" name=""/>
        <dsp:cNvSpPr/>
      </dsp:nvSpPr>
      <dsp:spPr>
        <a:xfrm>
          <a:off x="845" y="94593"/>
          <a:ext cx="2966695" cy="18838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740357B-B5D3-4941-817D-73659BC09929}">
      <dsp:nvSpPr>
        <dsp:cNvPr id="0" name=""/>
        <dsp:cNvSpPr/>
      </dsp:nvSpPr>
      <dsp:spPr>
        <a:xfrm>
          <a:off x="330478" y="407744"/>
          <a:ext cx="2966695" cy="18838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800" kern="1200" noProof="0"/>
            <a:t>Primárny zdroj: Štatút UNHCR (rezolúcia Valného zhromaždenia č. 428 zo 14.12.1950)</a:t>
          </a:r>
        </a:p>
      </dsp:txBody>
      <dsp:txXfrm>
        <a:off x="385654" y="462920"/>
        <a:ext cx="2856343" cy="1773499"/>
      </dsp:txXfrm>
    </dsp:sp>
    <dsp:sp modelId="{9A7641F4-EE22-444B-9FDC-00CC26D5E7BD}">
      <dsp:nvSpPr>
        <dsp:cNvPr id="0" name=""/>
        <dsp:cNvSpPr/>
      </dsp:nvSpPr>
      <dsp:spPr>
        <a:xfrm>
          <a:off x="3626806" y="94593"/>
          <a:ext cx="2966695" cy="18838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E9FC246-194B-4FB2-AA5F-9FC1AEDC6826}">
      <dsp:nvSpPr>
        <dsp:cNvPr id="0" name=""/>
        <dsp:cNvSpPr/>
      </dsp:nvSpPr>
      <dsp:spPr>
        <a:xfrm>
          <a:off x="3956439" y="407744"/>
          <a:ext cx="2966695" cy="18838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800" kern="1200" noProof="0"/>
            <a:t>Poskytovať medzinárodnú ochranu a humanitárnu pomoc a hľadať trvalé riešenia pre osoby v rámci svojho mandátu v rozsahu svojich právomocí</a:t>
          </a:r>
        </a:p>
      </dsp:txBody>
      <dsp:txXfrm>
        <a:off x="4011615" y="462920"/>
        <a:ext cx="2856343" cy="177349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2230F4-8A9C-4F1C-AA95-7248A7DCC1CB}">
      <dsp:nvSpPr>
        <dsp:cNvPr id="0" name=""/>
        <dsp:cNvSpPr/>
      </dsp:nvSpPr>
      <dsp:spPr>
        <a:xfrm rot="16200000">
          <a:off x="-907" y="-9341"/>
          <a:ext cx="1847273" cy="1893923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900" kern="1200" dirty="0"/>
            <a:t>Žiadatelia o azyl a utečenci</a:t>
          </a:r>
          <a:endParaRPr lang="en-GB" sz="1900" kern="1200" dirty="0"/>
        </a:p>
      </dsp:txBody>
      <dsp:txXfrm rot="5400000">
        <a:off x="-24233" y="13984"/>
        <a:ext cx="1893923" cy="1385454"/>
      </dsp:txXfrm>
    </dsp:sp>
    <dsp:sp modelId="{3110A116-866D-4F02-BCBC-84CC5506CB4D}">
      <dsp:nvSpPr>
        <dsp:cNvPr id="0" name=""/>
        <dsp:cNvSpPr/>
      </dsp:nvSpPr>
      <dsp:spPr>
        <a:xfrm>
          <a:off x="1775051" y="18472"/>
          <a:ext cx="1990854" cy="1847273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900" kern="1200" dirty="0"/>
            <a:t>Navrátilci</a:t>
          </a:r>
          <a:endParaRPr lang="en-GB" sz="1900" kern="1200" dirty="0"/>
        </a:p>
      </dsp:txBody>
      <dsp:txXfrm>
        <a:off x="1775051" y="18472"/>
        <a:ext cx="1990854" cy="1385454"/>
      </dsp:txXfrm>
    </dsp:sp>
    <dsp:sp modelId="{C7187A02-D5C3-4F71-8B06-A6AD6710C159}">
      <dsp:nvSpPr>
        <dsp:cNvPr id="0" name=""/>
        <dsp:cNvSpPr/>
      </dsp:nvSpPr>
      <dsp:spPr>
        <a:xfrm rot="10800000">
          <a:off x="-24232" y="1847273"/>
          <a:ext cx="1893923" cy="1847273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900" kern="1200" dirty="0"/>
            <a:t>Vnútorne vysídlené osoby</a:t>
          </a:r>
          <a:endParaRPr lang="en-GB" sz="1900" kern="1200" dirty="0"/>
        </a:p>
      </dsp:txBody>
      <dsp:txXfrm rot="10800000">
        <a:off x="-24232" y="2309091"/>
        <a:ext cx="1893923" cy="1385454"/>
      </dsp:txXfrm>
    </dsp:sp>
    <dsp:sp modelId="{5E7415FA-5F39-446A-B396-D0ECCE13AD7B}">
      <dsp:nvSpPr>
        <dsp:cNvPr id="0" name=""/>
        <dsp:cNvSpPr/>
      </dsp:nvSpPr>
      <dsp:spPr>
        <a:xfrm rot="5400000">
          <a:off x="1893015" y="1823947"/>
          <a:ext cx="1847273" cy="1893923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900" kern="1200" dirty="0"/>
            <a:t>Osoby bez štátnej príslušnosti </a:t>
          </a:r>
          <a:endParaRPr lang="en-GB" sz="1900" kern="1200" dirty="0"/>
        </a:p>
      </dsp:txBody>
      <dsp:txXfrm rot="-5400000">
        <a:off x="1869691" y="2309090"/>
        <a:ext cx="1893923" cy="1385454"/>
      </dsp:txXfrm>
    </dsp:sp>
    <dsp:sp modelId="{9ED0C15C-486C-49D0-997C-531CCCF060B4}">
      <dsp:nvSpPr>
        <dsp:cNvPr id="0" name=""/>
        <dsp:cNvSpPr/>
      </dsp:nvSpPr>
      <dsp:spPr>
        <a:xfrm>
          <a:off x="1325746" y="1394617"/>
          <a:ext cx="1136354" cy="923636"/>
        </a:xfrm>
        <a:prstGeom prst="round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UNHCR </a:t>
          </a:r>
        </a:p>
      </dsp:txBody>
      <dsp:txXfrm>
        <a:off x="1370834" y="1439705"/>
        <a:ext cx="1046178" cy="8334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theme/theme2.xml" Id="rId1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C30A60C-74CD-4856-9C28-672226928FA3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102A5AB-A4FD-495B-B6DF-BD9ED41D9A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7641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2.xml" Id="rId2" /><Relationship Type="http://schemas.openxmlformats.org/officeDocument/2006/relationships/notesMaster" Target="/ppt/notesMasters/notesMaster1.xml" Id="rId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3.xml" Id="rId2" /><Relationship Type="http://schemas.openxmlformats.org/officeDocument/2006/relationships/notesMaster" Target="/ppt/notesMasters/notesMaster1.xml" Id="rId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4.xml" Id="rId2" /><Relationship Type="http://schemas.openxmlformats.org/officeDocument/2006/relationships/notesMaster" Target="/ppt/notesMasters/notesMaster1.xml" Id="rId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5.xml" Id="rId2" /><Relationship Type="http://schemas.openxmlformats.org/officeDocument/2006/relationships/notesMaster" Target="/ppt/notesMasters/notesMaster1.xml" Id="rId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11.xml" Id="rId2" /><Relationship Type="http://schemas.openxmlformats.org/officeDocument/2006/relationships/notesMaster" Target="/ppt/notesMasters/notesMaster1.xml" Id="rId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13.xml" Id="rId2" /><Relationship Type="http://schemas.openxmlformats.org/officeDocument/2006/relationships/notesMaster" Target="/ppt/notesMasters/notesMaster1.xml" Id="rId1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7FBDE3-2423-486E-9EE4-955C6EC4B52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40095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02A5AB-A4FD-495B-B6DF-BD9ED41D9AF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6143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7FBDE3-2423-486E-9EE4-955C6EC4B52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26954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/>
              <a:t>Vysvetliť všetky kategórie osôb.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UNHCR, The UN Refugee Agency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C63E9-EEB3-4AD9-B181-F0439A37E26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0949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02A5AB-A4FD-495B-B6DF-BD9ED41D9AF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7178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02A5AB-A4FD-495B-B6DF-BD9ED41D9AF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785011"/>
      </p:ext>
    </p:extLst>
  </p:cSld>
  <p:clrMapOvr>
    <a:masterClrMapping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image" Target="/ppt/media/image3.png" Id="rId3" /><Relationship Type="http://schemas.openxmlformats.org/officeDocument/2006/relationships/image" Target="/ppt/media/image2.png" Id="rId2" /><Relationship Type="http://schemas.openxmlformats.org/officeDocument/2006/relationships/slideMaster" Target="/ppt/slideMasters/slideMaster1.xml" Id="rId1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_rels/slideLayout1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3306" y="360052"/>
            <a:ext cx="11746751" cy="3036056"/>
          </a:xfrm>
        </p:spPr>
        <p:txBody>
          <a:bodyPr tIns="0" bIns="0" anchor="b" anchorCtr="0">
            <a:noAutofit/>
          </a:bodyPr>
          <a:lstStyle>
            <a:lvl1pPr algn="ctr">
              <a:defRPr sz="5867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306" y="3545574"/>
            <a:ext cx="11746751" cy="1927860"/>
          </a:xfrm>
        </p:spPr>
        <p:txBody>
          <a:bodyPr tIns="0" bIns="0">
            <a:normAutofit/>
          </a:bodyPr>
          <a:lstStyle>
            <a:lvl1pPr marL="0" indent="0" algn="ctr">
              <a:buNone/>
              <a:defRPr sz="3200">
                <a:solidFill>
                  <a:schemeClr val="accent3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449D8-E8E0-4902-85CD-FF242CEE9330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BAF99-C778-454E-9173-45DDF0AC4AED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bluestripe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13450"/>
            <a:ext cx="12192000" cy="844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600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449D8-E8E0-4902-85CD-FF242CEE9330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BAF99-C778-454E-9173-45DDF0AC4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1671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8713" y="2840483"/>
            <a:ext cx="11594559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8713" y="1233253"/>
            <a:ext cx="11594559" cy="1500187"/>
          </a:xfr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2667">
                <a:solidFill>
                  <a:schemeClr val="tx1"/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449D8-E8E0-4902-85CD-FF242CEE9330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BAF99-C778-454E-9173-45DDF0AC4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357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8712" y="1732801"/>
            <a:ext cx="5715688" cy="4116260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732801"/>
            <a:ext cx="5753528" cy="4116260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449D8-E8E0-4902-85CD-FF242CEE9330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BAF99-C778-454E-9173-45DDF0AC4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664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Light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3" hasCustomPrompt="1"/>
          </p:nvPr>
        </p:nvSpPr>
        <p:spPr>
          <a:xfrm>
            <a:off x="1" y="9732"/>
            <a:ext cx="12191999" cy="6004984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marL="0" indent="0" algn="r">
              <a:buFontTx/>
              <a:buNone/>
              <a:defRPr sz="2667" baseline="0"/>
            </a:lvl1pPr>
          </a:lstStyle>
          <a:p>
            <a:r>
              <a:rPr lang="en-US"/>
              <a:t>Drag picture to placeholder </a:t>
            </a:r>
            <a:br>
              <a:rPr lang="en-US"/>
            </a:br>
            <a:r>
              <a:rPr lang="en-US"/>
              <a:t>or click icon to add</a:t>
            </a:r>
          </a:p>
        </p:txBody>
      </p:sp>
      <p:sp>
        <p:nvSpPr>
          <p:cNvPr id="10" name="Rectangle 9"/>
          <p:cNvSpPr/>
          <p:nvPr/>
        </p:nvSpPr>
        <p:spPr>
          <a:xfrm>
            <a:off x="1" y="-1"/>
            <a:ext cx="5839313" cy="6014717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7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8711" y="272465"/>
            <a:ext cx="6942572" cy="129113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8713" y="1732800"/>
            <a:ext cx="5541137" cy="4038411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449D8-E8E0-4902-85CD-FF242CEE9330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BAF99-C778-454E-9173-45DDF0AC4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9827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5186" y="273049"/>
            <a:ext cx="4240551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7164931" cy="5555884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5186" y="1732801"/>
            <a:ext cx="4240551" cy="4096135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449D8-E8E0-4902-85CD-FF242CEE9330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BAF99-C778-454E-9173-45DDF0AC4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900768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3.xml" Id="rId13" /><Relationship Type="http://schemas.openxmlformats.org/officeDocument/2006/relationships/image" Target="/ppt/media/image1.png" Id="rId18" /><Relationship Type="http://schemas.openxmlformats.org/officeDocument/2006/relationships/slideLayout" Target="/ppt/slideLayouts/slideLayout3.xml" Id="rId3" /><Relationship Type="http://schemas.openxmlformats.org/officeDocument/2006/relationships/slideLayout" Target="/ppt/slideLayouts/slideLayout7.xml" Id="rId7" /><Relationship Type="http://schemas.openxmlformats.org/officeDocument/2006/relationships/theme" Target="/ppt/theme/theme1.xml" Id="rId17" /><Relationship Type="http://schemas.openxmlformats.org/officeDocument/2006/relationships/slideLayout" Target="/ppt/slideLayouts/slideLayout1.xml" Id="rId1" /><Relationship Type="http://schemas.openxmlformats.org/officeDocument/2006/relationships/slideLayout" Target="/ppt/slideLayouts/slideLayout6.xml" Id="rId6" /><Relationship Type="http://schemas.openxmlformats.org/officeDocument/2006/relationships/slideLayout" Target="/ppt/slideLayouts/slideLayout10.xml" Id="rId10" /></Relationships>
</file>

<file path=ppt/slideMasters/slideMaster1.xml><?xml version="1.0" encoding="utf-8"?>
<p:sldMaster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8712" y="272465"/>
            <a:ext cx="11672416" cy="1291135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8712" y="1732139"/>
            <a:ext cx="11672416" cy="4028680"/>
          </a:xfrm>
          <a:prstGeom prst="rect">
            <a:avLst/>
          </a:prstGeom>
        </p:spPr>
        <p:txBody>
          <a:bodyPr vert="horz" lIns="91440" tIns="45720" rIns="9144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8712" y="6473119"/>
            <a:ext cx="869693" cy="207888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3DD449D8-E8E0-4902-85CD-FF242CEE9330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8712" y="6125647"/>
            <a:ext cx="5628733" cy="303596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>
              <a:defRPr sz="1333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8406" y="6473119"/>
            <a:ext cx="606917" cy="207888"/>
          </a:xfrm>
          <a:prstGeom prst="rect">
            <a:avLst/>
          </a:prstGeom>
        </p:spPr>
        <p:txBody>
          <a:bodyPr vert="horz" lIns="0" tIns="0" rIns="91440" bIns="0" rtlCol="0" anchor="t" anchorCtr="0"/>
          <a:lstStyle>
            <a:lvl1pPr algn="l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52BBAF99-C778-454E-9173-45DDF0AC4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332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3"/>
    <p:sldLayoutId id="2147483666" r:id="rId6"/>
    <p:sldLayoutId id="2147483667" r:id="rId7"/>
    <p:sldLayoutId id="2147483670" r:id="rId10"/>
    <p:sldLayoutId id="2147483673" r:id="rId13"/>
  </p:sldLayoutIdLst>
  <p:txStyles>
    <p:titleStyle>
      <a:lvl1pPr algn="l" defTabSz="609585" rtl="0" eaLnBrk="1" latinLnBrk="0" hangingPunct="1">
        <a:lnSpc>
          <a:spcPct val="90000"/>
        </a:lnSpc>
        <a:spcBef>
          <a:spcPct val="0"/>
        </a:spcBef>
        <a:buNone/>
        <a:defRPr sz="48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Clr>
          <a:schemeClr val="accent1"/>
        </a:buClr>
        <a:buFont typeface="Arial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buClr>
          <a:schemeClr val="accent1"/>
        </a:buClr>
        <a:buFont typeface="Arial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buClr>
          <a:schemeClr val="accent1"/>
        </a:buClr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ct val="20000"/>
        </a:spcBef>
        <a:buClr>
          <a:schemeClr val="accent1"/>
        </a:buClr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buClr>
          <a:schemeClr val="accent1"/>
        </a:buClr>
        <a:buFont typeface="Arial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image" Target="/ppt/media/image4.jpeg" Id="rId3" /><Relationship Type="http://schemas.openxmlformats.org/officeDocument/2006/relationships/notesSlide" Target="/ppt/notesSlides/notesSlide1.xml" Id="rId2" /><Relationship Type="http://schemas.openxmlformats.org/officeDocument/2006/relationships/slideLayout" Target="/ppt/slideLayouts/slideLayout7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image" Target="/ppt/media/image5.jpeg" Id="rId3" /><Relationship Type="http://schemas.openxmlformats.org/officeDocument/2006/relationships/image" Target="/ppt/media/image9.jpeg" Id="rId7" /><Relationship Type="http://schemas.openxmlformats.org/officeDocument/2006/relationships/notesSlide" Target="/ppt/notesSlides/notesSlide2.xml" Id="rId2" /><Relationship Type="http://schemas.openxmlformats.org/officeDocument/2006/relationships/slideLayout" Target="/ppt/slideLayouts/slideLayout6.xml" Id="rId1" /><Relationship Type="http://schemas.openxmlformats.org/officeDocument/2006/relationships/image" Target="/ppt/media/image8.jpeg" Id="rId6" /><Relationship Type="http://schemas.openxmlformats.org/officeDocument/2006/relationships/image" Target="/ppt/media/image7.jpeg" Id="rId5" /><Relationship Type="http://schemas.openxmlformats.org/officeDocument/2006/relationships/image" Target="/ppt/media/image6.jpeg" Id="rId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image" Target="/ppt/media/image10.jpeg" Id="rId8" /><Relationship Type="http://schemas.openxmlformats.org/officeDocument/2006/relationships/diagramData" Target="/ppt/diagrams/data1.xml" Id="rId3" /><Relationship Type="http://schemas.microsoft.com/office/2007/relationships/diagramDrawing" Target="/ppt/diagrams/drawing1.xml" Id="rId7" /><Relationship Type="http://schemas.openxmlformats.org/officeDocument/2006/relationships/notesSlide" Target="/ppt/notesSlides/notesSlide3.xml" Id="rId2" /><Relationship Type="http://schemas.openxmlformats.org/officeDocument/2006/relationships/slideLayout" Target="/ppt/slideLayouts/slideLayout13.xml" Id="rId1" /><Relationship Type="http://schemas.openxmlformats.org/officeDocument/2006/relationships/diagramColors" Target="/ppt/diagrams/colors1.xml" Id="rId6" /><Relationship Type="http://schemas.openxmlformats.org/officeDocument/2006/relationships/diagramQuickStyle" Target="/ppt/diagrams/quickStyle1.xml" Id="rId5" /><Relationship Type="http://schemas.openxmlformats.org/officeDocument/2006/relationships/diagramLayout" Target="/ppt/diagrams/layout1.xml" Id="rId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diagramData" Target="/ppt/diagrams/data2.xml" Id="rId3" /><Relationship Type="http://schemas.microsoft.com/office/2007/relationships/diagramDrawing" Target="/ppt/diagrams/drawing2.xml" Id="rId7" /><Relationship Type="http://schemas.openxmlformats.org/officeDocument/2006/relationships/notesSlide" Target="/ppt/notesSlides/notesSlide4.xml" Id="rId2" /><Relationship Type="http://schemas.openxmlformats.org/officeDocument/2006/relationships/slideLayout" Target="/ppt/slideLayouts/slideLayout3.xml" Id="rId1" /><Relationship Type="http://schemas.openxmlformats.org/officeDocument/2006/relationships/diagramColors" Target="/ppt/diagrams/colors2.xml" Id="rId6" /><Relationship Type="http://schemas.openxmlformats.org/officeDocument/2006/relationships/diagramQuickStyle" Target="/ppt/diagrams/quickStyle2.xml" Id="rId5" /><Relationship Type="http://schemas.openxmlformats.org/officeDocument/2006/relationships/diagramLayout" Target="/ppt/diagrams/layout2.xml" Id="rId4" /></Relationships>
</file>

<file path=ppt/slides/_rels/slide6.xml.rels><?xml version="1.0" encoding="utf-8" standalone="no" ?><Relationships xmlns="http://schemas.openxmlformats.org/package/2006/relationships"><Relationship Id="rId2" Target="/ppt/media/image11.jpeg" Type="http://schemas.openxmlformats.org/officeDocument/2006/relationships/image"/><Relationship Id="rId1" Target="/ppt/slideLayouts/slideLayout7.xml" Type="http://schemas.openxmlformats.org/officeDocument/2006/relationships/slideLayout"/></Relationships>
</file>

<file path=ppt/slides/_rels/slide7.xml.rels><?xml version="1.0" encoding="utf-8" standalone="no" ?><Relationships xmlns="http://schemas.openxmlformats.org/package/2006/relationships"><Relationship Id="rId2" Target="/ppt/media/image12.jpeg" Type="http://schemas.openxmlformats.org/officeDocument/2006/relationships/image"/><Relationship Id="rId1" Target="/ppt/slideLayouts/slideLayout7.xml" Type="http://schemas.openxmlformats.org/officeDocument/2006/relationships/slideLayout"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image" Target="/ppt/media/image14.png" Id="rId3" /><Relationship Type="http://schemas.openxmlformats.org/officeDocument/2006/relationships/image" Target="/ppt/media/image13.png" Id="rId2" /><Relationship Type="http://schemas.openxmlformats.org/officeDocument/2006/relationships/slideLayout" Target="/ppt/slideLayouts/slideLayout7.xml" Id="rId1" /></Relationships>
</file>

<file path=ppt/slides/_rels/slide9.xml.rels><?xml version="1.0" encoding="utf-8" standalone="no" ?><Relationships xmlns="http://schemas.openxmlformats.org/package/2006/relationships"><Relationship Id="rId2" Target="/ppt/media/image15.jpeg" Type="http://schemas.openxmlformats.org/officeDocument/2006/relationships/image"/><Relationship Id="rId1" Target="/ppt/slideLayouts/slideLayout7.xml" Type="http://schemas.openxmlformats.org/officeDocument/2006/relationships/slideLayout"/></Relationships>
</file>

<file path=ppt/slides/_rels/slide10.xml.rels><?xml version="1.0" encoding="utf-8" standalone="no" ?><Relationships xmlns="http://schemas.openxmlformats.org/package/2006/relationships"><Relationship Id="rId3" Target="/ppt/media/image17.jpeg" Type="http://schemas.openxmlformats.org/officeDocument/2006/relationships/image"/><Relationship Id="rId2" Target="/ppt/media/image16.jpeg" Type="http://schemas.openxmlformats.org/officeDocument/2006/relationships/image"/><Relationship Id="rId1" Target="/ppt/slideLayouts/slideLayout3.xml" Type="http://schemas.openxmlformats.org/officeDocument/2006/relationships/slideLayout"/></Relationships>
</file>

<file path=ppt/slides/_rels/slide11.xml.rels><?xml version="1.0" encoding="utf-8" standalone="no" ?><Relationships xmlns="http://schemas.openxmlformats.org/package/2006/relationships"><Relationship Id="rId3" Target="/ppt/media/image18.jpeg" Type="http://schemas.openxmlformats.org/officeDocument/2006/relationships/image"/><Relationship Id="rId2" Target="/ppt/notesSlides/notesSlide5.xml" Type="http://schemas.openxmlformats.org/officeDocument/2006/relationships/notesSlide"/><Relationship Id="rId1" Target="/ppt/slideLayouts/slideLayout7.xml" Type="http://schemas.openxmlformats.org/officeDocument/2006/relationships/slideLayout"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image" Target="/ppt/media/image20.png" Id="rId3" /><Relationship Type="http://schemas.openxmlformats.org/officeDocument/2006/relationships/image" Target="/ppt/media/image19.png" Id="rId2" /><Relationship Type="http://schemas.openxmlformats.org/officeDocument/2006/relationships/slideLayout" Target="/ppt/slideLayouts/slideLayout7.xml" Id="rId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image" Target="/ppt/media/image21.png" Id="rId3" /><Relationship Type="http://schemas.openxmlformats.org/officeDocument/2006/relationships/notesSlide" Target="/ppt/notesSlides/notesSlide6.xml" Id="rId2" /><Relationship Type="http://schemas.openxmlformats.org/officeDocument/2006/relationships/slideLayout" Target="/ppt/slideLayouts/slideLayout7.xml" Id="rId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image" Target="/ppt/media/image22.png" Id="rId2" /><Relationship Type="http://schemas.openxmlformats.org/officeDocument/2006/relationships/slideLayout" Target="/ppt/slideLayouts/slideLayout7.xml" Id="rId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image" Target="/ppt/media/image22.png" Id="rId2" /><Relationship Type="http://schemas.openxmlformats.org/officeDocument/2006/relationships/slideLayout" Target="/ppt/slideLayouts/slideLayout7.xml" Id="rId1" /></Relationships>
</file>

<file path=ppt/slides/_rels/slide16.xml.rels><?xml version="1.0" encoding="utf-8" standalone="no" ?><Relationships xmlns="http://schemas.openxmlformats.org/package/2006/relationships"><Relationship Id="rId2" Target="/ppt/media/image23.jpeg" Type="http://schemas.openxmlformats.org/officeDocument/2006/relationships/image"/><Relationship Id="rId1" Target="/ppt/slideLayouts/slideLayout7.xml" Type="http://schemas.openxmlformats.org/officeDocument/2006/relationships/slideLayout"/></Relationships>
</file>

<file path=ppt/slides/_rels/slide17.xml.rels><?xml version="1.0" encoding="utf-8" standalone="no" ?><Relationships xmlns="http://schemas.openxmlformats.org/package/2006/relationships"><Relationship Id="rId2" Target="/ppt/media/image24.jpeg" Type="http://schemas.openxmlformats.org/officeDocument/2006/relationships/image"/><Relationship Id="rId1" Target="/ppt/slideLayouts/slideLayout7.xml" Type="http://schemas.openxmlformats.org/officeDocument/2006/relationships/slideLayout"/></Relationships>
</file>

<file path=ppt/slides/_rels/slide18.xml.rels><?xml version="1.0" encoding="utf-8" standalone="no" ?><Relationships xmlns="http://schemas.openxmlformats.org/package/2006/relationships"><Relationship Id="rId2" Target="/ppt/media/image25.jpeg" Type="http://schemas.openxmlformats.org/officeDocument/2006/relationships/image"/><Relationship Id="rId1" Target="/ppt/slideLayouts/slideLayout7.xml" Type="http://schemas.openxmlformats.org/officeDocument/2006/relationships/slideLayout"/></Relationships>
</file>

<file path=ppt/slides/_rels/slide19.xml.rels><?xml version="1.0" encoding="utf-8" standalone="no" ?><Relationships xmlns="http://schemas.openxmlformats.org/package/2006/relationships"><Relationship Id="rId2" Target="/ppt/media/image26.jpeg" Type="http://schemas.openxmlformats.org/officeDocument/2006/relationships/image"/><Relationship Id="rId1" Target="/ppt/slideLayouts/slideLayout7.xml" Type="http://schemas.openxmlformats.org/officeDocument/2006/relationships/slideLayout"/></Relationships>
</file>

<file path=ppt/slides/_rels/slide20.xml.rels><?xml version="1.0" encoding="utf-8" standalone="no" ?><Relationships xmlns="http://schemas.openxmlformats.org/package/2006/relationships"><Relationship Id="rId3" Target="/ppt/media/image28.jpeg" Type="http://schemas.openxmlformats.org/officeDocument/2006/relationships/image"/><Relationship Id="rId2" Target="/ppt/media/image27.jpeg" Type="http://schemas.openxmlformats.org/officeDocument/2006/relationships/image"/><Relationship Id="rId1" Target="/ppt/slideLayouts/slideLayout7.xml" Type="http://schemas.openxmlformats.org/officeDocument/2006/relationships/slideLayout"/><Relationship Id="rId4" Target="/ppt/media/image29.jpeg" Type="http://schemas.openxmlformats.org/officeDocument/2006/relationships/image"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Relationship Type="http://schemas.openxmlformats.org/officeDocument/2006/relationships/image" Target="/ppt/media/image31.png" Id="rId5" /><Relationship Type="http://schemas.openxmlformats.org/officeDocument/2006/relationships/image" Target="/ppt/media/image30.jpeg" Id="rId4" /><Relationship Type="http://schemas.openxmlformats.org/officeDocument/2006/relationships/hyperlink" Target="https://www.minedu.sk/ucebne-materialy-pre-ucitelov-a-ziakov-od-unhcr-learning-materials-for-teachers-and-learners-from-the-unhcr/" TargetMode="External" Id="rId3" /><Relationship Type="http://schemas.openxmlformats.org/officeDocument/2006/relationships/hyperlink" Target="https://www.unhcr.org/sk/3043-vzdelavanie-o-utecencov.html" TargetMode="External" Id="rId2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image" Target="/ppt/media/image32.png" Id="rId3" /><Relationship Type="http://schemas.openxmlformats.org/officeDocument/2006/relationships/slideLayout" Target="/ppt/slideLayouts/slideLayout7.xml" Id="rId1" /><Relationship Type="http://schemas.openxmlformats.org/officeDocument/2006/relationships/hyperlink" Target="https://www.unhcr.org/what-we-do/build-better-futures/education/teaching-about-refugees" TargetMode="External" Id="rId2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Relationship Type="http://schemas.openxmlformats.org/officeDocument/2006/relationships/hyperlink" Target="mailto:kolpakov@unhcr.org" TargetMode="External" Id="rId3" /><Relationship Type="http://schemas.openxmlformats.org/officeDocument/2006/relationships/hyperlink" Target="mailto:hashimot@unhcr.org" TargetMode="External" Id="rId2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image" Target="/ppt/media/image33.jpeg" Id="rId2" /><Relationship Type="http://schemas.openxmlformats.org/officeDocument/2006/relationships/slideLayout" Target="/ppt/slideLayouts/slideLayout3.xml" Id="rId1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image" Target="/ppt/media/image34.jpeg" Id="rId2" /><Relationship Type="http://schemas.openxmlformats.org/officeDocument/2006/relationships/slideLayout" Target="/ppt/slideLayouts/slideLayout10.xml" Id="rId1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3CEA0-B802-89EB-FC45-D764F0E697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3306" y="360051"/>
            <a:ext cx="11746751" cy="4852029"/>
          </a:xfrm>
        </p:spPr>
        <p:txBody>
          <a:bodyPr/>
          <a:lstStyle/>
          <a:p>
            <a:r>
              <a:rPr lang="sk-SK" sz="4800" dirty="0"/>
              <a:t>Online webinár</a:t>
            </a:r>
            <a:br>
              <a:rPr lang="en-US" sz="4800" dirty="0"/>
            </a:br>
            <a:br>
              <a:rPr lang="en-US" sz="4800" dirty="0"/>
            </a:br>
            <a:r>
              <a:rPr lang="en-US" sz="4800" dirty="0"/>
              <a:t>V</a:t>
            </a:r>
            <a:r>
              <a:rPr lang="sk-SK" sz="4800" dirty="0"/>
              <a:t>zdelávanie o utečencoch</a:t>
            </a:r>
            <a:br>
              <a:rPr lang="en-US" sz="4800" dirty="0"/>
            </a:br>
            <a:r>
              <a:rPr lang="en-US" sz="4400" i="1" dirty="0">
                <a:solidFill>
                  <a:schemeClr val="accent3"/>
                </a:solidFill>
              </a:rPr>
              <a:t>U</a:t>
            </a:r>
            <a:r>
              <a:rPr lang="sk-SK" sz="4400" i="1" dirty="0">
                <a:solidFill>
                  <a:schemeClr val="accent3"/>
                </a:solidFill>
              </a:rPr>
              <a:t>čebné materiály</a:t>
            </a:r>
            <a:r>
              <a:rPr lang="en-US" sz="4400" i="1" dirty="0">
                <a:solidFill>
                  <a:schemeClr val="accent3"/>
                </a:solidFill>
              </a:rPr>
              <a:t> UNHCR </a:t>
            </a:r>
            <a:br>
              <a:rPr lang="en-US" sz="4400" i="1" dirty="0">
                <a:solidFill>
                  <a:schemeClr val="accent3"/>
                </a:solidFill>
              </a:rPr>
            </a:br>
            <a:br>
              <a:rPr lang="en-US" sz="4800" dirty="0"/>
            </a:br>
            <a:r>
              <a:rPr lang="en-US" sz="1800" dirty="0"/>
              <a:t>Miya Hashimoto, Lucia </a:t>
            </a:r>
            <a:r>
              <a:rPr lang="en-US" sz="1800" dirty="0" err="1"/>
              <a:t>Kolpakov</a:t>
            </a:r>
            <a:r>
              <a:rPr lang="sk-SK" sz="1800" dirty="0"/>
              <a:t>á</a:t>
            </a:r>
            <a:r>
              <a:rPr lang="en-US" sz="1800" dirty="0"/>
              <a:t> – 11</a:t>
            </a:r>
            <a:r>
              <a:rPr lang="sk-SK" sz="1800" dirty="0"/>
              <a:t>. september</a:t>
            </a:r>
            <a:r>
              <a:rPr lang="en-US" sz="1800" dirty="0"/>
              <a:t> 2025 </a:t>
            </a:r>
          </a:p>
        </p:txBody>
      </p:sp>
    </p:spTree>
    <p:extLst>
      <p:ext uri="{BB962C8B-B14F-4D97-AF65-F5344CB8AC3E}">
        <p14:creationId xmlns:p14="http://schemas.microsoft.com/office/powerpoint/2010/main" val="3130173454"/>
      </p:ext>
    </p:extLst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6E964-9F3A-4BE0-B71F-1B012625B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712" y="272466"/>
            <a:ext cx="11672416" cy="626945"/>
          </a:xfrm>
        </p:spPr>
        <p:txBody>
          <a:bodyPr anchor="b">
            <a:normAutofit fontScale="90000"/>
          </a:bodyPr>
          <a:lstStyle/>
          <a:p>
            <a:r>
              <a:rPr lang="en-US"/>
              <a:t>UNHCR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C1C6E4-CBFC-4352-B77A-0C4D896D7BBE}"/>
              </a:ext>
            </a:extLst>
          </p:cNvPr>
          <p:cNvSpPr>
            <a:spLocks noGrp="1"/>
          </p:cNvSpPr>
          <p:nvPr>
            <p:ph idx="1" sz="half"/>
          </p:nvPr>
        </p:nvSpPr>
        <p:spPr>
          <a:xfrm>
            <a:off x="278711" y="1114324"/>
            <a:ext cx="6686116" cy="4807505"/>
          </a:xfrm>
        </p:spPr>
        <p:txBody>
          <a:bodyPr anchor="t" bIns="0" lIns="91440" rIns="91440" rtlCol="0" tIns="45720" vert="horz">
            <a:normAutofit/>
          </a:bodyPr>
          <a:lstStyle/>
          <a:p>
            <a:pPr indent="-456565" marL="456565"/>
            <a:r>
              <a:rPr dirty="0" lang="sk-SK" sz="2100"/>
              <a:t>Založený Valným zhromaždením OSN v roku 1950</a:t>
            </a:r>
          </a:p>
          <a:p>
            <a:pPr indent="-456565" marL="456565"/>
            <a:r>
              <a:rPr dirty="0" lang="sk-SK" sz="2100"/>
              <a:t>Humanitárna a nepolitická organizácia</a:t>
            </a:r>
            <a:endParaRPr dirty="0" lang="sk-SK" sz="2100">
              <a:cs typeface="Arial"/>
            </a:endParaRPr>
          </a:p>
          <a:p>
            <a:pPr indent="-456565" marL="456565"/>
            <a:r>
              <a:rPr dirty="0" lang="sk-SK" sz="2100"/>
              <a:t>Počiatočný mandát na 3 roky na hľadanie riešení pre milióny utečencov v Európe po 2. svetovej vojne</a:t>
            </a:r>
            <a:endParaRPr dirty="0" lang="sk-SK" sz="2100">
              <a:cs typeface="Arial"/>
            </a:endParaRPr>
          </a:p>
          <a:p>
            <a:pPr indent="-456565" marL="456565"/>
            <a:r>
              <a:rPr dirty="0" lang="sk-SK" sz="2100"/>
              <a:t>Nové krízy sa objavili v rokoch 50 - 60' v Európe, 60 - 70' v Afrike, 70 - 80' v Ázii... </a:t>
            </a:r>
            <a:endParaRPr dirty="0" lang="sk-SK" sz="2100">
              <a:cs typeface="Arial"/>
            </a:endParaRPr>
          </a:p>
          <a:p>
            <a:pPr indent="-456565" marL="456565"/>
            <a:r>
              <a:rPr dirty="0" lang="sk-SK" sz="2100"/>
              <a:t>Nositeľ Nobelovej ceny za mier v rokoch 1954 a 1981</a:t>
            </a:r>
            <a:endParaRPr dirty="0" lang="sk-SK" sz="2100">
              <a:cs typeface="Arial"/>
            </a:endParaRPr>
          </a:p>
          <a:p>
            <a:pPr indent="-456565" marL="456565"/>
            <a:r>
              <a:rPr dirty="0" lang="sk-SK" sz="2100"/>
              <a:t>Z 34 zamestnancov v roku 1950 na viac ako 20 000 zamestnancov v takmer 140 krajinách (2022)</a:t>
            </a:r>
            <a:endParaRPr dirty="0" lang="sk-SK" sz="2100">
              <a:cs typeface="Arial"/>
            </a:endParaRPr>
          </a:p>
          <a:p>
            <a:pPr indent="-456565" marL="456565"/>
            <a:r>
              <a:rPr dirty="0" lang="sk-SK" sz="2100">
                <a:cs typeface="Arial"/>
              </a:rPr>
              <a:t>UNHCR má od roku 1994 zastúpenie aj na Slovensku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6330BF1-577C-7935-0B35-02595F9F274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" l="76" r="34" t="1"/>
          <a:stretch/>
        </p:blipFill>
        <p:spPr>
          <a:xfrm>
            <a:off x="6964827" y="1447435"/>
            <a:ext cx="4948463" cy="396313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70363716"/>
      </p:ext>
    </p:extLst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>
            <a:extLst>
              <a:ext uri="{FF2B5EF4-FFF2-40B4-BE49-F238E27FC236}">
                <a16:creationId xmlns:a16="http://schemas.microsoft.com/office/drawing/2014/main" id="{91D44915-C933-5E3A-F302-9484D908E0C5}"/>
              </a:ext>
            </a:extLst>
          </p:cNvPr>
          <p:cNvSpPr>
            <a:spLocks noChangeArrowheads="1" noChangeAspect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t" anchorCtr="0" bIns="45720" compatLnSpc="1" lIns="91440" numCol="1" rIns="91440" tIns="45720" vert="horz" wrap="square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descr="A group of people standing together&#10;&#10;AI-generated content may be incorrect." id="11" name="Picture 10">
            <a:extLst>
              <a:ext uri="{FF2B5EF4-FFF2-40B4-BE49-F238E27FC236}">
                <a16:creationId xmlns:a16="http://schemas.microsoft.com/office/drawing/2014/main" id="{B90D2DFF-2A5B-2CDC-89E0-7BFFF17361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" l="57" r="16" t="46"/>
          <a:stretch/>
        </p:blipFill>
        <p:spPr>
          <a:xfrm>
            <a:off x="142453" y="135213"/>
            <a:ext cx="3746319" cy="3145306"/>
          </a:xfrm>
          <a:prstGeom prst="rect">
            <a:avLst/>
          </a:prstGeom>
          <a:ln>
            <a:noFill/>
          </a:ln>
          <a:effectLst>
            <a:outerShdw algn="tl" blurRad="292100" dir="2700000" dist="139700" rotWithShape="0">
              <a:srgbClr val="333333">
                <a:alpha val="65000"/>
              </a:srgbClr>
            </a:outerShdw>
          </a:effectLst>
        </p:spPr>
      </p:pic>
      <p:pic>
        <p:nvPicPr>
          <p:cNvPr descr="A group of people standing next to a truck full of boxes&#10;&#10;AI-generated content may be incorrect." id="15" name="Picture 14">
            <a:extLst>
              <a:ext uri="{FF2B5EF4-FFF2-40B4-BE49-F238E27FC236}">
                <a16:creationId xmlns:a16="http://schemas.microsoft.com/office/drawing/2014/main" id="{2A6E4D3E-2CC1-F867-312B-B535D7B222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"/>
          <a:stretch/>
        </p:blipFill>
        <p:spPr>
          <a:xfrm>
            <a:off x="8080667" y="131293"/>
            <a:ext cx="2851237" cy="3145307"/>
          </a:xfrm>
          <a:prstGeom prst="rect">
            <a:avLst/>
          </a:prstGeom>
          <a:ln>
            <a:noFill/>
          </a:ln>
          <a:effectLst>
            <a:outerShdw algn="tl" blurRad="292100" dir="2700000" dist="139700" rotWithShape="0">
              <a:srgbClr val="333333">
                <a:alpha val="65000"/>
              </a:srgbClr>
            </a:outerShdw>
          </a:effectLst>
        </p:spPr>
      </p:pic>
      <p:pic>
        <p:nvPicPr>
          <p:cNvPr descr="A person in a blue vest sitting at a round table with a microphone&#10;&#10;AI-generated content may be incorrect." id="19" name="Picture 18">
            <a:extLst>
              <a:ext uri="{FF2B5EF4-FFF2-40B4-BE49-F238E27FC236}">
                <a16:creationId xmlns:a16="http://schemas.microsoft.com/office/drawing/2014/main" id="{5B9AA21C-31DA-B70B-52E6-EC5432D8B4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2049" y="3432222"/>
            <a:ext cx="4739014" cy="2665695"/>
          </a:xfrm>
          <a:prstGeom prst="rect">
            <a:avLst/>
          </a:prstGeom>
          <a:ln>
            <a:noFill/>
          </a:ln>
          <a:effectLst>
            <a:outerShdw algn="tl" blurRad="292100" dir="2700000" dist="139700" rotWithShape="0">
              <a:srgbClr val="333333">
                <a:alpha val="65000"/>
              </a:srgbClr>
            </a:outerShdw>
          </a:effectLst>
        </p:spPr>
      </p:pic>
      <p:pic>
        <p:nvPicPr>
          <p:cNvPr descr="A group of people holding umbrellas in front of a building&#10;&#10;AI-generated content may be incorrect." id="17" name="Picture 16">
            <a:extLst>
              <a:ext uri="{FF2B5EF4-FFF2-40B4-BE49-F238E27FC236}">
                <a16:creationId xmlns:a16="http://schemas.microsoft.com/office/drawing/2014/main" id="{2D023D46-6048-C495-192D-72631C2EA9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0440" y="923790"/>
            <a:ext cx="3746319" cy="4995091"/>
          </a:xfrm>
          <a:prstGeom prst="rect">
            <a:avLst/>
          </a:prstGeom>
          <a:ln>
            <a:noFill/>
          </a:ln>
          <a:effectLst>
            <a:outerShdw algn="tl" blurRad="292100" dir="2700000" dist="139700" rotWithShape="0">
              <a:srgbClr val="333333">
                <a:alpha val="65000"/>
              </a:srgbClr>
            </a:outerShdw>
          </a:effectLst>
        </p:spPr>
      </p:pic>
      <p:pic>
        <p:nvPicPr>
          <p:cNvPr descr="Obrázok, na ktorom je vnútri, stena, ošatenie, text&#10;&#10;Obsah vygenerovaný pomocou AI môže byť nesprávny." id="2" name="Obrázok 1">
            <a:extLst>
              <a:ext uri="{FF2B5EF4-FFF2-40B4-BE49-F238E27FC236}">
                <a16:creationId xmlns:a16="http://schemas.microsoft.com/office/drawing/2014/main" id="{AE9EB92D-DE8B-C65C-DFBC-D3CFBC346521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b="15" r="60" t="17"/>
          <a:stretch>
            <a:fillRect/>
          </a:stretch>
        </p:blipFill>
        <p:spPr>
          <a:xfrm>
            <a:off x="323850" y="3423945"/>
            <a:ext cx="3380033" cy="3360650"/>
          </a:xfrm>
          <a:prstGeom prst="rect">
            <a:avLst/>
          </a:prstGeom>
          <a:ln>
            <a:noFill/>
          </a:ln>
          <a:effectLst>
            <a:outerShdw algn="tl" blurRad="292100" dir="2700000" dist="139700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87639583"/>
      </p:ext>
    </p:extLst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FFA1189F-99C4-CA97-3804-E21CF1237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186" y="273049"/>
            <a:ext cx="4240551" cy="1162051"/>
          </a:xfrm>
        </p:spPr>
        <p:txBody>
          <a:bodyPr anchor="b">
            <a:normAutofit/>
          </a:bodyPr>
          <a:lstStyle/>
          <a:p>
            <a:r>
              <a:rPr lang="sk-SK"/>
              <a:t>UNHCR Mandát</a:t>
            </a:r>
          </a:p>
        </p:txBody>
      </p:sp>
      <p:graphicFrame>
        <p:nvGraphicFramePr>
          <p:cNvPr id="9" name="TextBox 6">
            <a:extLst>
              <a:ext uri="{FF2B5EF4-FFF2-40B4-BE49-F238E27FC236}">
                <a16:creationId xmlns:a16="http://schemas.microsoft.com/office/drawing/2014/main" id="{DBAE130F-621C-73B3-B8CD-40D349AE71B3}"/>
              </a:ext>
            </a:extLst>
          </p:cNvPr>
          <p:cNvGraphicFramePr/>
          <p:nvPr/>
        </p:nvGraphicFramePr>
        <p:xfrm>
          <a:off x="4859010" y="1635475"/>
          <a:ext cx="6923980" cy="23861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cs="rId6" r:dm="rId3" r:lo="rId4" r:qs="rId5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9BFC3898-2479-EC12-7D0E-C6397EFA1B93}"/>
              </a:ext>
            </a:extLst>
          </p:cNvPr>
          <p:cNvSpPr txBox="1"/>
          <p:nvPr/>
        </p:nvSpPr>
        <p:spPr>
          <a:xfrm>
            <a:off x="4766733" y="4004692"/>
            <a:ext cx="7164931" cy="479875"/>
          </a:xfrm>
          <a:prstGeom prst="rect">
            <a:avLst/>
          </a:prstGeom>
          <a:noFill/>
        </p:spPr>
        <p:txBody>
          <a:bodyPr rtlCol="0" wrap="square">
            <a:spAutoFit/>
          </a:bodyPr>
          <a:lstStyle/>
          <a:p>
            <a:pPr algn="just" defTabSz="359655">
              <a:spcAft>
                <a:spcPts val="800"/>
              </a:spcAft>
              <a:defRPr/>
            </a:pPr>
            <a:r>
              <a:rPr i="1" lang="sk-SK" sz="1259">
                <a:solidFill>
                  <a:prstClr val="black"/>
                </a:solidFill>
                <a:latin typeface="Arial"/>
              </a:rPr>
              <a:t>Štatút UNHCR dopĺňajú následné rezolúcie VZ OSN, Dohovor o právnom postavení utečencov z roku 1951 a Protokol z roku 1967 a regionálne nástroje týkajúce sa utečencov </a:t>
            </a:r>
            <a:endParaRPr i="1" lang="sk-SK" sz="2133">
              <a:solidFill>
                <a:prstClr val="black"/>
              </a:solidFill>
              <a:latin typeface="Arial"/>
            </a:endParaRPr>
          </a:p>
        </p:txBody>
      </p:sp>
      <p:pic>
        <p:nvPicPr>
          <p:cNvPr descr="A UNHCR staff member shows a group of Rohingya refugees the direction to a transit centre." id="3" name="Picture 2">
            <a:extLst>
              <a:ext uri="{FF2B5EF4-FFF2-40B4-BE49-F238E27FC236}">
                <a16:creationId xmlns:a16="http://schemas.microsoft.com/office/drawing/2014/main" id="{5B3ABF2C-23FC-2FC5-2A9F-4569E590389B}"/>
              </a:ext>
            </a:extLst>
          </p:cNvPr>
          <p:cNvPicPr>
            <a:picLocks noChangeArrowheads="1"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" r="34"/>
          <a:stretch/>
        </p:blipFill>
        <p:spPr bwMode="auto">
          <a:xfrm>
            <a:off x="342473" y="1635475"/>
            <a:ext cx="4431791" cy="3170647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18730907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Komu pomáhame?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graphicFrame>
        <p:nvGraphicFramePr>
          <p:cNvPr id="4" name="Content Placeholder 4">
            <a:extLst>
              <a:ext uri="{FF2B5EF4-FFF2-40B4-BE49-F238E27FC236}">
                <a16:creationId xmlns:a16="http://schemas.microsoft.com/office/drawing/2014/main" id="{96A1506C-72F4-4D9D-BCCD-2CA7B5957E8E}"/>
              </a:ext>
            </a:extLst>
          </p:cNvPr>
          <p:cNvGraphicFramePr>
            <a:graphicFrameLocks/>
          </p:cNvGraphicFramePr>
          <p:nvPr/>
        </p:nvGraphicFramePr>
        <p:xfrm>
          <a:off x="3822917" y="2059710"/>
          <a:ext cx="3787847" cy="36945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204448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76D16E-4A80-8A2A-D275-8BBEB90DA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712" y="272465"/>
            <a:ext cx="11672416" cy="1291135"/>
          </a:xfrm>
        </p:spPr>
        <p:txBody>
          <a:bodyPr anchor="b">
            <a:normAutofit/>
          </a:bodyPr>
          <a:lstStyle/>
          <a:p>
            <a:r>
              <a:rPr lang="en-US" dirty="0" err="1"/>
              <a:t>Prečo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UNHCR </a:t>
            </a:r>
            <a:r>
              <a:rPr lang="en-US" dirty="0" err="1"/>
              <a:t>venuje</a:t>
            </a:r>
            <a:r>
              <a:rPr lang="en-US" dirty="0"/>
              <a:t> </a:t>
            </a:r>
            <a:r>
              <a:rPr lang="en-US" dirty="0" err="1"/>
              <a:t>vzdelávaniu</a:t>
            </a:r>
            <a:r>
              <a:rPr lang="en-US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BCA40A-53B1-C245-787F-E6E58843EB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8712" y="2044896"/>
            <a:ext cx="5817287" cy="3953133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2300" b="1" dirty="0" err="1">
                <a:latin typeface="+mj-lt"/>
              </a:rPr>
              <a:t>Vzdelanie</a:t>
            </a:r>
            <a:r>
              <a:rPr lang="en-US" sz="2300" b="1" dirty="0">
                <a:latin typeface="+mj-lt"/>
              </a:rPr>
              <a:t> </a:t>
            </a:r>
            <a:r>
              <a:rPr lang="en-US" sz="2300" b="1" dirty="0" err="1">
                <a:latin typeface="+mj-lt"/>
              </a:rPr>
              <a:t>patrí</a:t>
            </a:r>
            <a:r>
              <a:rPr lang="en-US" sz="2300" b="1" dirty="0">
                <a:latin typeface="+mj-lt"/>
              </a:rPr>
              <a:t> </a:t>
            </a:r>
            <a:r>
              <a:rPr lang="en-US" sz="2300" b="1" dirty="0" err="1">
                <a:latin typeface="+mj-lt"/>
              </a:rPr>
              <a:t>medzi</a:t>
            </a:r>
            <a:r>
              <a:rPr lang="en-US" sz="2300" b="1" dirty="0">
                <a:latin typeface="+mj-lt"/>
              </a:rPr>
              <a:t> </a:t>
            </a:r>
            <a:r>
              <a:rPr lang="en-US" sz="2300" b="1" dirty="0" err="1">
                <a:latin typeface="+mj-lt"/>
              </a:rPr>
              <a:t>základné</a:t>
            </a:r>
            <a:r>
              <a:rPr lang="en-US" sz="2300" b="1" dirty="0">
                <a:latin typeface="+mj-lt"/>
              </a:rPr>
              <a:t> </a:t>
            </a:r>
            <a:r>
              <a:rPr lang="en-US" sz="2300" b="1" dirty="0" err="1">
                <a:latin typeface="+mj-lt"/>
              </a:rPr>
              <a:t>ľudské</a:t>
            </a:r>
            <a:r>
              <a:rPr lang="en-US" sz="2300" b="1" dirty="0">
                <a:latin typeface="+mj-lt"/>
              </a:rPr>
              <a:t> </a:t>
            </a:r>
            <a:r>
              <a:rPr lang="en-US" sz="2300" b="1" dirty="0" err="1">
                <a:latin typeface="+mj-lt"/>
              </a:rPr>
              <a:t>práva</a:t>
            </a:r>
            <a:r>
              <a:rPr lang="en-US" sz="2300" b="1" dirty="0">
                <a:latin typeface="+mj-lt"/>
              </a:rPr>
              <a:t> a je </a:t>
            </a:r>
            <a:r>
              <a:rPr lang="en-US" sz="2300" b="1" dirty="0" err="1">
                <a:latin typeface="+mj-lt"/>
              </a:rPr>
              <a:t>uznané</a:t>
            </a:r>
            <a:r>
              <a:rPr lang="en-US" sz="2300" b="1" dirty="0">
                <a:latin typeface="+mj-lt"/>
              </a:rPr>
              <a:t> </a:t>
            </a:r>
            <a:r>
              <a:rPr lang="en-US" sz="2300" b="1" dirty="0" err="1">
                <a:latin typeface="+mj-lt"/>
              </a:rPr>
              <a:t>ako</a:t>
            </a:r>
            <a:r>
              <a:rPr lang="en-US" sz="2300" b="1" dirty="0">
                <a:latin typeface="+mj-lt"/>
              </a:rPr>
              <a:t> </a:t>
            </a:r>
            <a:r>
              <a:rPr lang="en-US" sz="2300" b="1" dirty="0" err="1">
                <a:latin typeface="+mj-lt"/>
              </a:rPr>
              <a:t>neoddeliteľná</a:t>
            </a:r>
            <a:r>
              <a:rPr lang="en-US" sz="2300" b="1" dirty="0">
                <a:latin typeface="+mj-lt"/>
              </a:rPr>
              <a:t> </a:t>
            </a:r>
            <a:r>
              <a:rPr lang="en-US" sz="2300" b="1" dirty="0" err="1">
                <a:latin typeface="+mj-lt"/>
              </a:rPr>
              <a:t>súčasť</a:t>
            </a:r>
            <a:r>
              <a:rPr lang="en-US" sz="2300" b="1" dirty="0">
                <a:latin typeface="+mj-lt"/>
              </a:rPr>
              <a:t> </a:t>
            </a:r>
            <a:r>
              <a:rPr lang="en-US" sz="2300" b="1" dirty="0" err="1">
                <a:latin typeface="+mj-lt"/>
              </a:rPr>
              <a:t>dôstojného</a:t>
            </a:r>
            <a:r>
              <a:rPr lang="en-US" sz="2300" b="1" dirty="0">
                <a:latin typeface="+mj-lt"/>
              </a:rPr>
              <a:t> </a:t>
            </a:r>
            <a:r>
              <a:rPr lang="en-US" sz="2300" b="1" dirty="0" err="1">
                <a:latin typeface="+mj-lt"/>
              </a:rPr>
              <a:t>života</a:t>
            </a:r>
            <a:r>
              <a:rPr lang="en-US" sz="2300" b="1" dirty="0">
                <a:latin typeface="+mj-lt"/>
              </a:rPr>
              <a:t> </a:t>
            </a:r>
            <a:r>
              <a:rPr lang="en-US" sz="2300" b="1" dirty="0" err="1">
                <a:latin typeface="+mj-lt"/>
              </a:rPr>
              <a:t>každého</a:t>
            </a:r>
            <a:r>
              <a:rPr lang="en-US" sz="2300" b="1" dirty="0">
                <a:latin typeface="+mj-lt"/>
              </a:rPr>
              <a:t> </a:t>
            </a:r>
            <a:r>
              <a:rPr lang="en-US" sz="2300" b="1" dirty="0" err="1">
                <a:latin typeface="+mj-lt"/>
              </a:rPr>
              <a:t>dieťaťa</a:t>
            </a:r>
            <a:r>
              <a:rPr lang="en-US" sz="2300" b="1" dirty="0">
                <a:latin typeface="+mj-lt"/>
              </a:rPr>
              <a:t>.</a:t>
            </a:r>
          </a:p>
          <a:p>
            <a:pPr marL="0" indent="0">
              <a:lnSpc>
                <a:spcPct val="90000"/>
              </a:lnSpc>
              <a:buNone/>
            </a:pPr>
            <a:endParaRPr lang="en-US" sz="1600" b="1" dirty="0"/>
          </a:p>
          <a:p>
            <a:pPr lvl="0">
              <a:lnSpc>
                <a:spcPct val="90000"/>
              </a:lnSpc>
            </a:pPr>
            <a:r>
              <a:rPr lang="en-US" sz="2300" dirty="0" err="1"/>
              <a:t>Ochrana</a:t>
            </a:r>
            <a:r>
              <a:rPr lang="en-US" sz="2300" dirty="0"/>
              <a:t> a </a:t>
            </a:r>
            <a:r>
              <a:rPr lang="en-US" sz="2300" dirty="0" err="1"/>
              <a:t>stabilita</a:t>
            </a:r>
            <a:endParaRPr lang="en-US" sz="2300" dirty="0"/>
          </a:p>
          <a:p>
            <a:pPr lvl="0">
              <a:lnSpc>
                <a:spcPct val="90000"/>
              </a:lnSpc>
            </a:pPr>
            <a:r>
              <a:rPr lang="en-US" sz="2300" dirty="0" err="1"/>
              <a:t>Integrácia</a:t>
            </a:r>
            <a:r>
              <a:rPr lang="en-US" sz="2300" dirty="0"/>
              <a:t> a </a:t>
            </a:r>
            <a:r>
              <a:rPr lang="en-US" sz="2300" dirty="0" err="1"/>
              <a:t>inklúzia</a:t>
            </a:r>
            <a:r>
              <a:rPr lang="en-US" sz="2300" dirty="0"/>
              <a:t> </a:t>
            </a:r>
          </a:p>
          <a:p>
            <a:pPr lvl="0">
              <a:lnSpc>
                <a:spcPct val="90000"/>
              </a:lnSpc>
            </a:pPr>
            <a:r>
              <a:rPr lang="en-US" sz="2300" dirty="0" err="1"/>
              <a:t>Budúce</a:t>
            </a:r>
            <a:r>
              <a:rPr lang="en-US" sz="2300" dirty="0"/>
              <a:t> </a:t>
            </a:r>
            <a:r>
              <a:rPr lang="en-US" sz="2300" dirty="0" err="1"/>
              <a:t>príležitosti</a:t>
            </a:r>
            <a:endParaRPr lang="en-US" sz="2300" dirty="0"/>
          </a:p>
          <a:p>
            <a:pPr lvl="0">
              <a:lnSpc>
                <a:spcPct val="90000"/>
              </a:lnSpc>
            </a:pPr>
            <a:r>
              <a:rPr lang="en-US" sz="2300" dirty="0"/>
              <a:t>Prevencia </a:t>
            </a:r>
            <a:r>
              <a:rPr lang="en-US" sz="2300" dirty="0" err="1"/>
              <a:t>marginalizácie</a:t>
            </a:r>
            <a:r>
              <a:rPr lang="en-US" sz="2300" dirty="0"/>
              <a:t> </a:t>
            </a:r>
          </a:p>
          <a:p>
            <a:pPr lvl="0">
              <a:lnSpc>
                <a:spcPct val="90000"/>
              </a:lnSpc>
            </a:pPr>
            <a:r>
              <a:rPr lang="en-US" sz="2300" dirty="0"/>
              <a:t>Podpora </a:t>
            </a:r>
            <a:r>
              <a:rPr lang="en-US" sz="2300" dirty="0" err="1"/>
              <a:t>mieru</a:t>
            </a:r>
            <a:r>
              <a:rPr lang="en-US" sz="2300" dirty="0"/>
              <a:t> a </a:t>
            </a:r>
            <a:r>
              <a:rPr lang="en-US" sz="2300" dirty="0" err="1"/>
              <a:t>porozumenia</a:t>
            </a:r>
            <a:r>
              <a:rPr lang="en-US" sz="2300" dirty="0"/>
              <a:t>  </a:t>
            </a:r>
          </a:p>
          <a:p>
            <a:pPr>
              <a:lnSpc>
                <a:spcPct val="90000"/>
              </a:lnSpc>
            </a:pPr>
            <a:endParaRPr lang="en-US" sz="26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20A554C-64F0-BC87-5D91-1A7B989FCF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7601" y="2160400"/>
            <a:ext cx="5348362" cy="326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709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7A4DDF-AAF1-B0FD-FF73-44315B0EE2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120029-EEDF-3589-BBEC-E4E0045FA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712" y="272465"/>
            <a:ext cx="11672416" cy="1291135"/>
          </a:xfrm>
        </p:spPr>
        <p:txBody>
          <a:bodyPr anchor="b">
            <a:normAutofit fontScale="90000"/>
          </a:bodyPr>
          <a:lstStyle/>
          <a:p>
            <a:r>
              <a:rPr lang="en-US" dirty="0" err="1"/>
              <a:t>Situácia</a:t>
            </a:r>
            <a:r>
              <a:rPr lang="en-US" dirty="0"/>
              <a:t> </a:t>
            </a:r>
            <a:r>
              <a:rPr lang="en-US" dirty="0" err="1"/>
              <a:t>detí</a:t>
            </a:r>
            <a:r>
              <a:rPr lang="en-US" dirty="0"/>
              <a:t> </a:t>
            </a:r>
            <a:r>
              <a:rPr lang="en-US" dirty="0" err="1"/>
              <a:t>utečencov</a:t>
            </a:r>
            <a:r>
              <a:rPr lang="en-US" dirty="0"/>
              <a:t> v </a:t>
            </a:r>
            <a:r>
              <a:rPr lang="en-US" dirty="0" err="1"/>
              <a:t>oblasti</a:t>
            </a:r>
            <a:r>
              <a:rPr lang="en-US" dirty="0"/>
              <a:t> </a:t>
            </a:r>
            <a:r>
              <a:rPr lang="en-US" dirty="0" err="1"/>
              <a:t>vzdelávania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7CF9CC-1823-E997-D97C-594E2E768441}"/>
              </a:ext>
            </a:extLst>
          </p:cNvPr>
          <p:cNvSpPr txBox="1"/>
          <p:nvPr/>
        </p:nvSpPr>
        <p:spPr>
          <a:xfrm>
            <a:off x="4244454" y="6308536"/>
            <a:ext cx="33939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Source UNHCR Education Report, 2024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2AFF99D-B78C-AB7A-D8E9-8C39800609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9803" y="1563600"/>
            <a:ext cx="6942400" cy="4377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790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BF6D11-848A-9D3B-0FA8-D891A860F3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41D43-3031-5167-C2F5-CCD35CC10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712" y="272465"/>
            <a:ext cx="11672416" cy="1291135"/>
          </a:xfrm>
        </p:spPr>
        <p:txBody>
          <a:bodyPr anchor="b">
            <a:normAutofit fontScale="90000"/>
          </a:bodyPr>
          <a:lstStyle/>
          <a:p>
            <a:r>
              <a:rPr lang="en-US" dirty="0" err="1"/>
              <a:t>Situácia</a:t>
            </a:r>
            <a:r>
              <a:rPr lang="en-US" dirty="0"/>
              <a:t> </a:t>
            </a:r>
            <a:r>
              <a:rPr lang="en-US" dirty="0" err="1"/>
              <a:t>detí</a:t>
            </a:r>
            <a:r>
              <a:rPr lang="en-US" dirty="0"/>
              <a:t> </a:t>
            </a:r>
            <a:r>
              <a:rPr lang="en-US" dirty="0" err="1"/>
              <a:t>utečencov</a:t>
            </a:r>
            <a:r>
              <a:rPr lang="en-US" dirty="0"/>
              <a:t> z </a:t>
            </a:r>
            <a:r>
              <a:rPr lang="en-US" dirty="0" err="1"/>
              <a:t>Ukrajiny</a:t>
            </a:r>
            <a:r>
              <a:rPr lang="en-US" dirty="0"/>
              <a:t> v </a:t>
            </a:r>
            <a:r>
              <a:rPr lang="en-US" dirty="0" err="1"/>
              <a:t>oblasti</a:t>
            </a:r>
            <a:r>
              <a:rPr lang="en-US" dirty="0"/>
              <a:t> </a:t>
            </a:r>
            <a:r>
              <a:rPr lang="en-US" dirty="0" err="1"/>
              <a:t>vzdelávania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FBE1D4-923A-A95B-57C0-C1C42899DF41}"/>
              </a:ext>
            </a:extLst>
          </p:cNvPr>
          <p:cNvSpPr txBox="1"/>
          <p:nvPr/>
        </p:nvSpPr>
        <p:spPr>
          <a:xfrm>
            <a:off x="4012442" y="6070659"/>
            <a:ext cx="56485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Source: UNHCR &amp; partners, 2023 Multi-Sectoral Needs Assessment and 2024 Socio-Economic Inclusion Survey, and other sources</a:t>
            </a:r>
          </a:p>
          <a:p>
            <a:r>
              <a:rPr lang="en-US" sz="1200" i="1" dirty="0"/>
              <a:t>https://data.unhcr.org/en/documents/details/115988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F693F7-6607-B0A8-047C-98332812F1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894" y="1898989"/>
            <a:ext cx="3096317" cy="31673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E3245E4-446E-5672-3450-0E75D84970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8350" y="2706562"/>
            <a:ext cx="8582778" cy="283049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E2EF446-B2C1-0B5F-10B4-A2CE683CC150}"/>
              </a:ext>
            </a:extLst>
          </p:cNvPr>
          <p:cNvSpPr txBox="1"/>
          <p:nvPr/>
        </p:nvSpPr>
        <p:spPr>
          <a:xfrm>
            <a:off x="387893" y="6070659"/>
            <a:ext cx="32697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Source: administrative data &amp; other sources</a:t>
            </a:r>
          </a:p>
          <a:p>
            <a:r>
              <a:rPr lang="en-US" sz="1200" i="1" dirty="0"/>
              <a:t>https://data.unhcr.org/en/documents/details/115988</a:t>
            </a:r>
          </a:p>
          <a:p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1073371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25295-FC40-0265-1D91-3E90F0A2D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712" y="272465"/>
            <a:ext cx="11672416" cy="1291135"/>
          </a:xfrm>
        </p:spPr>
        <p:txBody>
          <a:bodyPr anchor="b">
            <a:normAutofit/>
          </a:bodyPr>
          <a:lstStyle/>
          <a:p>
            <a:r>
              <a:rPr dirty="0" lang="sk-SK" sz="4200"/>
              <a:t>Úskalia a výzvy, ktorým čelia deti utečencov</a:t>
            </a:r>
            <a:endParaRPr dirty="0" lang="en-US" sz="420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A2D486C-CCC1-1F33-EF23-D07DC1EFC2E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" l="98" r="1"/>
          <a:stretch>
            <a:fillRect/>
          </a:stretch>
        </p:blipFill>
        <p:spPr>
          <a:xfrm>
            <a:off x="278712" y="1732801"/>
            <a:ext cx="5715688" cy="4116260"/>
          </a:xfrm>
          <a:prstGeom prst="rect">
            <a:avLst/>
          </a:prstGeom>
          <a:noFill/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0CFE1C-6FEC-FFC5-D5B2-F274596373A4}"/>
              </a:ext>
            </a:extLst>
          </p:cNvPr>
          <p:cNvSpPr>
            <a:spLocks noGrp="1"/>
          </p:cNvSpPr>
          <p:nvPr>
            <p:ph idx="2" sz="half"/>
          </p:nvPr>
        </p:nvSpPr>
        <p:spPr>
          <a:xfrm>
            <a:off x="6197600" y="2267712"/>
            <a:ext cx="5753528" cy="3581348"/>
          </a:xfrm>
        </p:spPr>
        <p:txBody>
          <a:bodyPr>
            <a:normAutofit/>
          </a:bodyPr>
          <a:lstStyle/>
          <a:p>
            <a:pPr indent="-342900" marL="342900">
              <a:lnSpc>
                <a:spcPct val="90000"/>
              </a:lnSpc>
              <a:buFont charset="0" panose="020B0604020202020204" pitchFamily="34" typeface="Arial"/>
              <a:buChar char="•"/>
            </a:pPr>
            <a:r>
              <a:rPr dirty="0" lang="sk-SK" sz="2400"/>
              <a:t>Jazyková bariéra</a:t>
            </a:r>
          </a:p>
          <a:p>
            <a:pPr indent="-342900" marL="342900">
              <a:lnSpc>
                <a:spcPct val="90000"/>
              </a:lnSpc>
              <a:buFont charset="0" panose="020B0604020202020204" pitchFamily="34" typeface="Arial"/>
              <a:buChar char="•"/>
            </a:pPr>
            <a:r>
              <a:rPr dirty="0" lang="sk-SK" sz="2400"/>
              <a:t>Trauma</a:t>
            </a:r>
          </a:p>
          <a:p>
            <a:pPr indent="-342900" marL="342900">
              <a:lnSpc>
                <a:spcPct val="90000"/>
              </a:lnSpc>
              <a:buFont charset="0" panose="020B0604020202020204" pitchFamily="34" typeface="Arial"/>
              <a:buChar char="•"/>
            </a:pPr>
            <a:r>
              <a:rPr dirty="0" lang="sk-SK" sz="2400"/>
              <a:t>Strata domova / bezpečného prostredia</a:t>
            </a:r>
          </a:p>
          <a:p>
            <a:pPr indent="-342900" marL="342900">
              <a:lnSpc>
                <a:spcPct val="90000"/>
              </a:lnSpc>
              <a:buFont charset="0" panose="020B0604020202020204" pitchFamily="34" typeface="Arial"/>
              <a:buChar char="•"/>
            </a:pPr>
            <a:r>
              <a:rPr dirty="0" lang="sk-SK" sz="2400"/>
              <a:t>Strata väzieb na rodinu a kamarátov</a:t>
            </a:r>
          </a:p>
          <a:p>
            <a:pPr indent="-342900" marL="342900">
              <a:lnSpc>
                <a:spcPct val="90000"/>
              </a:lnSpc>
              <a:buFont charset="0" panose="020B0604020202020204" pitchFamily="34" typeface="Arial"/>
              <a:buChar char="•"/>
            </a:pPr>
            <a:r>
              <a:rPr dirty="0" lang="sk-SK" sz="2400"/>
              <a:t>Stres z cesty </a:t>
            </a:r>
          </a:p>
          <a:p>
            <a:pPr indent="-342900" marL="342900">
              <a:lnSpc>
                <a:spcPct val="90000"/>
              </a:lnSpc>
              <a:buFont charset="0" panose="020B0604020202020204" pitchFamily="34" typeface="Arial"/>
              <a:buChar char="•"/>
            </a:pPr>
            <a:r>
              <a:rPr dirty="0" lang="sk-SK" sz="2400"/>
              <a:t>Stres z nového prostredia, kultúry, atď</a:t>
            </a:r>
            <a:endParaRPr dirty="0" lang="en-US" sz="2400"/>
          </a:p>
        </p:txBody>
      </p:sp>
    </p:spTree>
    <p:extLst>
      <p:ext uri="{BB962C8B-B14F-4D97-AF65-F5344CB8AC3E}">
        <p14:creationId xmlns:p14="http://schemas.microsoft.com/office/powerpoint/2010/main" val="518480812"/>
      </p:ext>
    </p:extLst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7">
                      <p:stCondLst>
                        <p:cond delay="indefinite"/>
                      </p:stCondLst>
                      <p:childTnLst>
                        <p:par>
                          <p:cTn fill="hold" id="8">
                            <p:stCondLst>
                              <p:cond delay="0"/>
                            </p:stCondLst>
                            <p:childTnLst>
                              <p:par>
                                <p:cTn fill="hold" id="9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1">
                      <p:stCondLst>
                        <p:cond delay="indefinite"/>
                      </p:stCondLst>
                      <p:childTnLst>
                        <p:par>
                          <p:cTn fill="hold" id="12">
                            <p:stCondLst>
                              <p:cond delay="0"/>
                            </p:stCondLst>
                            <p:childTnLst>
                              <p:par>
                                <p:cTn fill="hold" id="13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5">
                      <p:stCondLst>
                        <p:cond delay="indefinite"/>
                      </p:stCondLst>
                      <p:childTnLst>
                        <p:par>
                          <p:cTn fill="hold" id="16">
                            <p:stCondLst>
                              <p:cond delay="0"/>
                            </p:stCondLst>
                            <p:childTnLst>
                              <p:par>
                                <p:cTn fill="hold" id="17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9">
                      <p:stCondLst>
                        <p:cond delay="indefinite"/>
                      </p:stCondLst>
                      <p:childTnLst>
                        <p:par>
                          <p:cTn fill="hold" id="20">
                            <p:stCondLst>
                              <p:cond delay="0"/>
                            </p:stCondLst>
                            <p:childTnLst>
                              <p:par>
                                <p:cTn fill="hold" id="21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3">
                      <p:stCondLst>
                        <p:cond delay="indefinite"/>
                      </p:stCondLst>
                      <p:childTnLst>
                        <p:par>
                          <p:cTn fill="hold" id="24">
                            <p:stCondLst>
                              <p:cond delay="0"/>
                            </p:stCondLst>
                            <p:childTnLst>
                              <p:par>
                                <p:cTn fill="hold" id="25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B4A75-8CEC-7406-236B-7F886E947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V</a:t>
            </a:r>
            <a:r>
              <a:rPr lang="sk-SK" sz="4000" dirty="0"/>
              <a:t>zdelávanie o utečencoch</a:t>
            </a:r>
            <a:br>
              <a:rPr lang="en-US" sz="4000" dirty="0"/>
            </a:br>
            <a:r>
              <a:rPr lang="en-US" sz="4000" dirty="0"/>
              <a:t>Program “Teaching about Refugees” (2017)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811EADD-1C68-37A0-2DF4-87E360A280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8713" y="1856232"/>
            <a:ext cx="8135944" cy="3728139"/>
          </a:xfrm>
        </p:spPr>
        <p:txBody>
          <a:bodyPr vert="horz" lIns="91440" tIns="45720" rIns="91440" bIns="0" rtlCol="0" anchor="t">
            <a:normAutofit fontScale="55000" lnSpcReduction="20000"/>
          </a:bodyPr>
          <a:lstStyle/>
          <a:p>
            <a:pPr marL="456565" indent="-456565"/>
            <a:r>
              <a:rPr lang="en-US" sz="3500" b="1" dirty="0" err="1"/>
              <a:t>Cieľ</a:t>
            </a:r>
            <a:r>
              <a:rPr lang="en-US" sz="3500" b="1" dirty="0"/>
              <a:t> </a:t>
            </a:r>
            <a:r>
              <a:rPr lang="en-US" sz="3500" b="1" dirty="0" err="1"/>
              <a:t>programu</a:t>
            </a:r>
            <a:r>
              <a:rPr lang="en-US" sz="3500" b="1" dirty="0"/>
              <a:t>:</a:t>
            </a:r>
            <a:endParaRPr lang="en-US" sz="3500" dirty="0">
              <a:cs typeface="Arial"/>
            </a:endParaRPr>
          </a:p>
          <a:p>
            <a:pPr marL="989965" lvl="1" indent="-380365"/>
            <a:r>
              <a:rPr lang="en-US" sz="3500" b="1" dirty="0" err="1"/>
              <a:t>Scitlivovať</a:t>
            </a:r>
            <a:r>
              <a:rPr lang="en-US" sz="3500" b="1" dirty="0"/>
              <a:t> </a:t>
            </a:r>
            <a:r>
              <a:rPr lang="en-US" sz="3500" b="1" dirty="0" err="1"/>
              <a:t>spoločnosť</a:t>
            </a:r>
            <a:r>
              <a:rPr lang="en-US" sz="3500" b="1" dirty="0"/>
              <a:t> </a:t>
            </a:r>
            <a:r>
              <a:rPr lang="en-US" sz="3500" dirty="0" err="1"/>
              <a:t>na</a:t>
            </a:r>
            <a:r>
              <a:rPr lang="en-US" sz="3500" dirty="0"/>
              <a:t> </a:t>
            </a:r>
            <a:r>
              <a:rPr lang="en-US" sz="3500" dirty="0" err="1"/>
              <a:t>potreby</a:t>
            </a:r>
            <a:r>
              <a:rPr lang="en-US" sz="3500" dirty="0"/>
              <a:t> </a:t>
            </a:r>
            <a:r>
              <a:rPr lang="en-US" sz="3500" dirty="0" err="1"/>
              <a:t>detí</a:t>
            </a:r>
            <a:r>
              <a:rPr lang="en-US" sz="3500" dirty="0"/>
              <a:t> </a:t>
            </a:r>
            <a:r>
              <a:rPr lang="en-US" sz="3500" dirty="0" err="1"/>
              <a:t>utečencov</a:t>
            </a:r>
            <a:r>
              <a:rPr lang="en-US" sz="3500" dirty="0"/>
              <a:t> </a:t>
            </a:r>
            <a:r>
              <a:rPr lang="en-US" sz="3500" dirty="0" err="1"/>
              <a:t>vo</a:t>
            </a:r>
            <a:r>
              <a:rPr lang="en-US" sz="3500" dirty="0"/>
              <a:t> </a:t>
            </a:r>
            <a:r>
              <a:rPr lang="en-US" sz="3500" dirty="0" err="1"/>
              <a:t>vzdelávacom</a:t>
            </a:r>
            <a:r>
              <a:rPr lang="en-US" sz="3500" dirty="0"/>
              <a:t> </a:t>
            </a:r>
            <a:r>
              <a:rPr lang="en-US" sz="3500" dirty="0" err="1"/>
              <a:t>procese</a:t>
            </a:r>
            <a:r>
              <a:rPr lang="en-US" sz="3500" dirty="0"/>
              <a:t>, </a:t>
            </a:r>
          </a:p>
          <a:p>
            <a:pPr marL="989965" lvl="1" indent="-380365"/>
            <a:r>
              <a:rPr lang="en-US" sz="3500" b="1" dirty="0" err="1"/>
              <a:t>Uľahčiť</a:t>
            </a:r>
            <a:r>
              <a:rPr lang="en-US" sz="3500" b="1" dirty="0"/>
              <a:t> </a:t>
            </a:r>
            <a:r>
              <a:rPr lang="en-US" sz="3500" b="1" dirty="0" err="1"/>
              <a:t>prácu</a:t>
            </a:r>
            <a:r>
              <a:rPr lang="en-US" sz="3500" b="1" dirty="0"/>
              <a:t> </a:t>
            </a:r>
            <a:r>
              <a:rPr lang="en-US" sz="3500" b="1" dirty="0" err="1"/>
              <a:t>učiteľom</a:t>
            </a:r>
            <a:r>
              <a:rPr lang="en-US" sz="3500" dirty="0"/>
              <a:t> </a:t>
            </a:r>
            <a:r>
              <a:rPr lang="en-US" sz="3500" dirty="0" err="1"/>
              <a:t>pri</a:t>
            </a:r>
            <a:r>
              <a:rPr lang="en-US" sz="3500" dirty="0"/>
              <a:t> </a:t>
            </a:r>
            <a:r>
              <a:rPr lang="en-US" sz="3500" dirty="0" err="1"/>
              <a:t>vzdelávaní</a:t>
            </a:r>
            <a:r>
              <a:rPr lang="en-US" sz="3500" dirty="0"/>
              <a:t> </a:t>
            </a:r>
            <a:r>
              <a:rPr lang="en-US" sz="3500" dirty="0" err="1"/>
              <a:t>detí</a:t>
            </a:r>
            <a:r>
              <a:rPr lang="en-US" sz="3500" dirty="0"/>
              <a:t> </a:t>
            </a:r>
            <a:r>
              <a:rPr lang="en-US" sz="3500" dirty="0" err="1"/>
              <a:t>utečencov</a:t>
            </a:r>
            <a:r>
              <a:rPr lang="en-US" sz="3500" dirty="0"/>
              <a:t> v </a:t>
            </a:r>
            <a:r>
              <a:rPr lang="en-US" sz="3500" dirty="0" err="1"/>
              <a:t>školách</a:t>
            </a:r>
            <a:r>
              <a:rPr lang="en-US" sz="3500" dirty="0"/>
              <a:t>,</a:t>
            </a:r>
            <a:endParaRPr lang="en-US" sz="3500" dirty="0">
              <a:cs typeface="Arial"/>
            </a:endParaRPr>
          </a:p>
          <a:p>
            <a:pPr marL="989965" lvl="1" indent="-380365"/>
            <a:r>
              <a:rPr lang="en-US" sz="3500" b="1" dirty="0" err="1"/>
              <a:t>Zvýšiť</a:t>
            </a:r>
            <a:r>
              <a:rPr lang="en-US" sz="3500" b="1" dirty="0"/>
              <a:t> </a:t>
            </a:r>
            <a:r>
              <a:rPr lang="en-US" sz="3500" b="1" dirty="0" err="1"/>
              <a:t>povedomie</a:t>
            </a:r>
            <a:r>
              <a:rPr lang="en-US" sz="3500" b="1" dirty="0"/>
              <a:t> o </a:t>
            </a:r>
            <a:r>
              <a:rPr lang="en-US" sz="3500" b="1" dirty="0" err="1"/>
              <a:t>ťažkostiach</a:t>
            </a:r>
            <a:r>
              <a:rPr lang="en-US" sz="3500" dirty="0"/>
              <a:t>, </a:t>
            </a:r>
            <a:r>
              <a:rPr lang="en-US" sz="3500" dirty="0" err="1"/>
              <a:t>ktorým</a:t>
            </a:r>
            <a:r>
              <a:rPr lang="en-US" sz="3500" dirty="0"/>
              <a:t> </a:t>
            </a:r>
            <a:r>
              <a:rPr lang="en-US" sz="3500" dirty="0" err="1"/>
              <a:t>deti</a:t>
            </a:r>
            <a:r>
              <a:rPr lang="en-US" sz="3500" dirty="0"/>
              <a:t> </a:t>
            </a:r>
            <a:r>
              <a:rPr lang="en-US" sz="3500" dirty="0" err="1"/>
              <a:t>čelia</a:t>
            </a:r>
            <a:r>
              <a:rPr lang="en-US" sz="3500" dirty="0"/>
              <a:t> po </a:t>
            </a:r>
            <a:r>
              <a:rPr lang="en-US" sz="3500" dirty="0" err="1"/>
              <a:t>príchode</a:t>
            </a:r>
            <a:r>
              <a:rPr lang="en-US" sz="3500" dirty="0"/>
              <a:t> do </a:t>
            </a:r>
            <a:r>
              <a:rPr lang="en-US" sz="3500" dirty="0" err="1"/>
              <a:t>novej</a:t>
            </a:r>
            <a:r>
              <a:rPr lang="en-US" sz="3500" dirty="0"/>
              <a:t> </a:t>
            </a:r>
            <a:r>
              <a:rPr lang="en-US" sz="3500" dirty="0" err="1"/>
              <a:t>krajiny</a:t>
            </a:r>
            <a:r>
              <a:rPr lang="en-US" sz="3500" dirty="0"/>
              <a:t>,</a:t>
            </a:r>
            <a:endParaRPr lang="en-US" sz="3500" dirty="0">
              <a:cs typeface="Arial"/>
            </a:endParaRPr>
          </a:p>
          <a:p>
            <a:pPr marL="989965" lvl="1" indent="-380365"/>
            <a:r>
              <a:rPr lang="en-US" sz="3500" b="1" dirty="0" err="1"/>
              <a:t>Rozšíriť</a:t>
            </a:r>
            <a:r>
              <a:rPr lang="en-US" sz="3500" b="1" dirty="0"/>
              <a:t> </a:t>
            </a:r>
            <a:r>
              <a:rPr lang="en-US" sz="3500" b="1" dirty="0" err="1"/>
              <a:t>prístup</a:t>
            </a:r>
            <a:r>
              <a:rPr lang="en-US" sz="3500" dirty="0"/>
              <a:t> </a:t>
            </a:r>
            <a:r>
              <a:rPr lang="en-US" sz="3500" dirty="0" err="1"/>
              <a:t>aj</a:t>
            </a:r>
            <a:r>
              <a:rPr lang="en-US" sz="3500" dirty="0"/>
              <a:t> </a:t>
            </a:r>
            <a:r>
              <a:rPr lang="en-US" sz="3500" dirty="0" err="1"/>
              <a:t>na</a:t>
            </a:r>
            <a:r>
              <a:rPr lang="en-US" sz="3500" dirty="0"/>
              <a:t> </a:t>
            </a:r>
            <a:r>
              <a:rPr lang="en-US" sz="3500" dirty="0" err="1"/>
              <a:t>ďalšie</a:t>
            </a:r>
            <a:r>
              <a:rPr lang="en-US" sz="3500" dirty="0"/>
              <a:t> </a:t>
            </a:r>
            <a:r>
              <a:rPr lang="en-US" sz="3500" dirty="0" err="1"/>
              <a:t>deti</a:t>
            </a:r>
            <a:r>
              <a:rPr lang="en-US" sz="3500" dirty="0"/>
              <a:t> – s </a:t>
            </a:r>
            <a:r>
              <a:rPr lang="en-US" sz="3500" dirty="0" err="1"/>
              <a:t>cudzineckým</a:t>
            </a:r>
            <a:r>
              <a:rPr lang="en-US" sz="3500" dirty="0"/>
              <a:t> </a:t>
            </a:r>
            <a:r>
              <a:rPr lang="en-US" sz="3500" dirty="0" err="1"/>
              <a:t>pôvodom</a:t>
            </a:r>
            <a:r>
              <a:rPr lang="en-US" sz="3500" dirty="0"/>
              <a:t> </a:t>
            </a:r>
            <a:r>
              <a:rPr lang="en-US" sz="3500" dirty="0" err="1"/>
              <a:t>alebo</a:t>
            </a:r>
            <a:r>
              <a:rPr lang="en-US" sz="3500" dirty="0"/>
              <a:t> zo </a:t>
            </a:r>
            <a:r>
              <a:rPr lang="en-US" sz="3500" dirty="0" err="1"/>
              <a:t>znevýhodneného</a:t>
            </a:r>
            <a:r>
              <a:rPr lang="en-US" sz="3500" dirty="0"/>
              <a:t> </a:t>
            </a:r>
            <a:r>
              <a:rPr lang="en-US" sz="3500" dirty="0" err="1"/>
              <a:t>prostredia</a:t>
            </a:r>
            <a:r>
              <a:rPr lang="en-US" sz="3500" dirty="0"/>
              <a:t>.</a:t>
            </a:r>
            <a:endParaRPr lang="en-US" sz="3500" dirty="0">
              <a:cs typeface="Arial"/>
            </a:endParaRPr>
          </a:p>
          <a:p>
            <a:pPr marL="608965" lvl="1" indent="0">
              <a:buNone/>
            </a:pPr>
            <a:endParaRPr lang="en-US" sz="1800" dirty="0">
              <a:cs typeface="Arial"/>
            </a:endParaRPr>
          </a:p>
          <a:p>
            <a:pPr marL="456565" indent="-456565"/>
            <a:r>
              <a:rPr lang="en-US" sz="3500" b="1" dirty="0" err="1"/>
              <a:t>Obsah</a:t>
            </a:r>
            <a:r>
              <a:rPr lang="en-US" sz="3500" b="1" dirty="0"/>
              <a:t> </a:t>
            </a:r>
            <a:r>
              <a:rPr lang="en-US" sz="3500" b="1" dirty="0" err="1"/>
              <a:t>programu</a:t>
            </a:r>
            <a:r>
              <a:rPr lang="en-US" sz="3500" b="1" dirty="0"/>
              <a:t>:</a:t>
            </a:r>
            <a:endParaRPr lang="en-US" sz="3500" dirty="0">
              <a:cs typeface="Arial"/>
            </a:endParaRPr>
          </a:p>
          <a:p>
            <a:pPr marL="989965" lvl="1" indent="-380365"/>
            <a:r>
              <a:rPr lang="en-US" sz="3500" dirty="0" err="1"/>
              <a:t>Rôzne</a:t>
            </a:r>
            <a:r>
              <a:rPr lang="en-US" sz="3500" dirty="0"/>
              <a:t> </a:t>
            </a:r>
            <a:r>
              <a:rPr lang="en-US" sz="3500" dirty="0" err="1"/>
              <a:t>učebné</a:t>
            </a:r>
            <a:r>
              <a:rPr lang="en-US" sz="3500" dirty="0"/>
              <a:t> a </a:t>
            </a:r>
            <a:r>
              <a:rPr lang="en-US" sz="3500" dirty="0" err="1"/>
              <a:t>metodické</a:t>
            </a:r>
            <a:r>
              <a:rPr lang="en-US" sz="3500" dirty="0"/>
              <a:t> </a:t>
            </a:r>
            <a:r>
              <a:rPr lang="en-US" sz="3500" dirty="0" err="1"/>
              <a:t>materiály</a:t>
            </a:r>
            <a:r>
              <a:rPr lang="en-US" sz="3500" dirty="0"/>
              <a:t>,</a:t>
            </a:r>
            <a:endParaRPr lang="en-US" sz="3500" dirty="0">
              <a:cs typeface="Arial"/>
            </a:endParaRPr>
          </a:p>
          <a:p>
            <a:pPr marL="989965" lvl="1" indent="-380365"/>
            <a:r>
              <a:rPr lang="en-US" sz="3500" dirty="0" err="1"/>
              <a:t>Aktivity</a:t>
            </a:r>
            <a:r>
              <a:rPr lang="en-US" sz="3500" dirty="0"/>
              <a:t> </a:t>
            </a:r>
            <a:r>
              <a:rPr lang="en-US" sz="3500" dirty="0" err="1"/>
              <a:t>podporujúce</a:t>
            </a:r>
            <a:r>
              <a:rPr lang="en-US" sz="3500" dirty="0"/>
              <a:t> </a:t>
            </a:r>
            <a:r>
              <a:rPr lang="en-US" sz="3500" dirty="0" err="1"/>
              <a:t>empatiu</a:t>
            </a:r>
            <a:r>
              <a:rPr lang="en-US" sz="3500" dirty="0"/>
              <a:t>, </a:t>
            </a:r>
            <a:r>
              <a:rPr lang="en-US" sz="3500" dirty="0" err="1"/>
              <a:t>toleranciu</a:t>
            </a:r>
            <a:r>
              <a:rPr lang="en-US" sz="3500" dirty="0"/>
              <a:t> a </a:t>
            </a:r>
            <a:r>
              <a:rPr lang="en-US" sz="3500" dirty="0" err="1"/>
              <a:t>integráciu</a:t>
            </a:r>
            <a:r>
              <a:rPr lang="en-US" sz="3500" dirty="0"/>
              <a:t> v </a:t>
            </a:r>
            <a:r>
              <a:rPr lang="en-US" sz="3500" dirty="0" err="1"/>
              <a:t>školskom</a:t>
            </a:r>
            <a:r>
              <a:rPr lang="en-US" sz="3500" dirty="0"/>
              <a:t> </a:t>
            </a:r>
            <a:r>
              <a:rPr lang="en-US" sz="3500" dirty="0" err="1"/>
              <a:t>prostredí</a:t>
            </a:r>
            <a:r>
              <a:rPr lang="en-US" sz="3500" dirty="0"/>
              <a:t>.</a:t>
            </a:r>
          </a:p>
          <a:p>
            <a:pPr marL="609600" lvl="1" indent="0">
              <a:buNone/>
            </a:pP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3ED60C6-1174-A979-773A-91E5E33D2C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4657" y="3805768"/>
            <a:ext cx="3398763" cy="142704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693345A-CE31-90F7-E762-5AEE4432C0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4657" y="2172241"/>
            <a:ext cx="3398763" cy="145349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1865E60-CDD1-CC16-2243-B8DF9F6DD1D6}"/>
              </a:ext>
            </a:extLst>
          </p:cNvPr>
          <p:cNvSpPr txBox="1"/>
          <p:nvPr/>
        </p:nvSpPr>
        <p:spPr>
          <a:xfrm>
            <a:off x="278712" y="5627915"/>
            <a:ext cx="11534708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700" b="1" i="1" dirty="0" err="1"/>
              <a:t>Materiály</a:t>
            </a:r>
            <a:r>
              <a:rPr lang="en-US" sz="1700" b="1" i="1" dirty="0"/>
              <a:t> </a:t>
            </a:r>
            <a:r>
              <a:rPr lang="en-US" sz="1700" b="1" i="1" dirty="0" err="1"/>
              <a:t>sú</a:t>
            </a:r>
            <a:r>
              <a:rPr lang="en-US" sz="1700" b="1" i="1" dirty="0"/>
              <a:t> </a:t>
            </a:r>
            <a:r>
              <a:rPr lang="en-US" sz="1700" b="1" i="1" dirty="0" err="1"/>
              <a:t>dostupné</a:t>
            </a:r>
            <a:r>
              <a:rPr lang="en-US" sz="1700" b="1" i="1" dirty="0"/>
              <a:t> </a:t>
            </a:r>
            <a:r>
              <a:rPr lang="en-US" sz="1700" b="1" i="1" dirty="0" err="1"/>
              <a:t>zdarma</a:t>
            </a:r>
            <a:r>
              <a:rPr lang="en-US" sz="1700" b="1" i="1" dirty="0"/>
              <a:t> </a:t>
            </a:r>
            <a:r>
              <a:rPr lang="en-US" sz="1700" b="1" i="1" dirty="0" err="1"/>
              <a:t>vo</a:t>
            </a:r>
            <a:r>
              <a:rPr lang="en-US" sz="1700" b="1" i="1" dirty="0"/>
              <a:t> </a:t>
            </a:r>
            <a:r>
              <a:rPr lang="en-US" sz="1700" b="1" i="1" dirty="0" err="1"/>
              <a:t>viacerých</a:t>
            </a:r>
            <a:r>
              <a:rPr lang="en-US" sz="1700" b="1" i="1" dirty="0"/>
              <a:t> </a:t>
            </a:r>
            <a:r>
              <a:rPr lang="en-US" sz="1700" b="1" i="1" dirty="0" err="1"/>
              <a:t>jazykoch</a:t>
            </a:r>
            <a:r>
              <a:rPr lang="en-US" sz="1700" b="1" i="1" dirty="0"/>
              <a:t> a </a:t>
            </a:r>
            <a:r>
              <a:rPr lang="en-US" sz="1700" b="1" i="1" dirty="0" err="1"/>
              <a:t>boli</a:t>
            </a:r>
            <a:r>
              <a:rPr lang="en-US" sz="1700" b="1" i="1" dirty="0"/>
              <a:t> </a:t>
            </a:r>
            <a:r>
              <a:rPr lang="en-US" sz="1700" b="1" i="1" dirty="0" err="1"/>
              <a:t>preložené</a:t>
            </a:r>
            <a:r>
              <a:rPr lang="en-US" sz="1700" b="1" i="1" dirty="0"/>
              <a:t> </a:t>
            </a:r>
            <a:r>
              <a:rPr lang="en-US" sz="1700" b="1" i="1" dirty="0" err="1"/>
              <a:t>aj</a:t>
            </a:r>
            <a:r>
              <a:rPr lang="en-US" sz="1700" b="1" i="1" dirty="0"/>
              <a:t> do </a:t>
            </a:r>
            <a:r>
              <a:rPr lang="en-US" sz="1700" b="1" i="1" dirty="0" err="1"/>
              <a:t>slovenčiny</a:t>
            </a:r>
            <a:r>
              <a:rPr lang="en-US" sz="1700" b="1" i="1" dirty="0"/>
              <a:t>.</a:t>
            </a:r>
            <a:endParaRPr lang="en-US" sz="1700" b="1" i="1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44542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7BE69-4BF1-A53A-82D5-580C996C0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</a:t>
            </a:r>
            <a:r>
              <a:rPr lang="sk-SK" dirty="0"/>
              <a:t>čebné materiály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3CD1FE-6866-934F-1C33-0B354DDB63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8711" y="1905000"/>
            <a:ext cx="10792060" cy="4125686"/>
          </a:xfrm>
        </p:spPr>
        <p:txBody>
          <a:bodyPr>
            <a:normAutofit fontScale="70000" lnSpcReduction="20000"/>
          </a:bodyPr>
          <a:lstStyle/>
          <a:p>
            <a:r>
              <a:rPr lang="en-US" sz="3300" b="1" dirty="0"/>
              <a:t>Pre </a:t>
            </a:r>
            <a:r>
              <a:rPr lang="en-US" sz="3300" b="1" dirty="0" err="1"/>
              <a:t>koho</a:t>
            </a:r>
            <a:r>
              <a:rPr lang="en-US" sz="3300" b="1" dirty="0"/>
              <a:t> </a:t>
            </a:r>
            <a:r>
              <a:rPr lang="en-US" sz="3300" b="1" dirty="0" err="1"/>
              <a:t>sú</a:t>
            </a:r>
            <a:r>
              <a:rPr lang="en-US" sz="3300" b="1" dirty="0"/>
              <a:t> </a:t>
            </a:r>
            <a:r>
              <a:rPr lang="en-US" sz="3300" b="1" dirty="0" err="1"/>
              <a:t>určené</a:t>
            </a:r>
            <a:r>
              <a:rPr lang="en-US" sz="3300" b="1" dirty="0"/>
              <a:t>:</a:t>
            </a:r>
            <a:endParaRPr lang="en-US" sz="3300" dirty="0"/>
          </a:p>
          <a:p>
            <a:pPr lvl="1"/>
            <a:r>
              <a:rPr lang="en-US" dirty="0" err="1"/>
              <a:t>základné</a:t>
            </a:r>
            <a:r>
              <a:rPr lang="en-US" dirty="0"/>
              <a:t> </a:t>
            </a:r>
            <a:r>
              <a:rPr lang="en-US" dirty="0" err="1"/>
              <a:t>školy</a:t>
            </a:r>
            <a:r>
              <a:rPr lang="en-US" dirty="0"/>
              <a:t> </a:t>
            </a:r>
          </a:p>
          <a:p>
            <a:pPr lvl="1"/>
            <a:r>
              <a:rPr lang="en-US" dirty="0" err="1"/>
              <a:t>stredné</a:t>
            </a:r>
            <a:r>
              <a:rPr lang="en-US" dirty="0"/>
              <a:t> </a:t>
            </a:r>
            <a:r>
              <a:rPr lang="en-US" dirty="0" err="1"/>
              <a:t>školy</a:t>
            </a:r>
            <a:endParaRPr lang="en-US" dirty="0"/>
          </a:p>
          <a:p>
            <a:pPr marL="609585" lvl="1" indent="0">
              <a:buNone/>
            </a:pPr>
            <a:endParaRPr lang="en-US" sz="2500" dirty="0"/>
          </a:p>
          <a:p>
            <a:r>
              <a:rPr lang="en-US" sz="3300" b="1" dirty="0" err="1"/>
              <a:t>Dostupné</a:t>
            </a:r>
            <a:r>
              <a:rPr lang="en-US" sz="3300" b="1" dirty="0"/>
              <a:t> </a:t>
            </a:r>
            <a:r>
              <a:rPr lang="en-US" sz="3300" b="1" dirty="0" err="1"/>
              <a:t>materiály</a:t>
            </a:r>
            <a:r>
              <a:rPr lang="en-US" sz="3300" b="1" dirty="0"/>
              <a:t>:</a:t>
            </a:r>
            <a:endParaRPr lang="en-US" sz="3300" dirty="0"/>
          </a:p>
          <a:p>
            <a:pPr lvl="1"/>
            <a:r>
              <a:rPr lang="en-US" dirty="0" err="1"/>
              <a:t>osnovy</a:t>
            </a:r>
            <a:r>
              <a:rPr lang="en-US" dirty="0"/>
              <a:t> pre </a:t>
            </a:r>
            <a:r>
              <a:rPr lang="en-US" dirty="0" err="1"/>
              <a:t>školy</a:t>
            </a:r>
            <a:r>
              <a:rPr lang="en-US" dirty="0"/>
              <a:t>,</a:t>
            </a:r>
          </a:p>
          <a:p>
            <a:pPr lvl="1"/>
            <a:r>
              <a:rPr lang="en-US" dirty="0" err="1"/>
              <a:t>príručka</a:t>
            </a:r>
            <a:r>
              <a:rPr lang="en-US" dirty="0"/>
              <a:t> so </a:t>
            </a:r>
            <a:r>
              <a:rPr lang="en-US" dirty="0" err="1"/>
              <a:t>základnými</a:t>
            </a:r>
            <a:r>
              <a:rPr lang="en-US" dirty="0"/>
              <a:t> </a:t>
            </a:r>
            <a:r>
              <a:rPr lang="en-US" dirty="0" err="1"/>
              <a:t>tipmi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osvojovanie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cudzieho</a:t>
            </a:r>
            <a:r>
              <a:rPr lang="en-US" dirty="0"/>
              <a:t> </a:t>
            </a:r>
            <a:r>
              <a:rPr lang="en-US" dirty="0" err="1"/>
              <a:t>jazyka</a:t>
            </a:r>
            <a:r>
              <a:rPr lang="en-US" dirty="0"/>
              <a:t>,</a:t>
            </a:r>
          </a:p>
          <a:p>
            <a:pPr lvl="1"/>
            <a:r>
              <a:rPr lang="en-US" dirty="0" err="1"/>
              <a:t>usmernenie</a:t>
            </a:r>
            <a:r>
              <a:rPr lang="en-US" dirty="0"/>
              <a:t>, </a:t>
            </a:r>
            <a:r>
              <a:rPr lang="en-US" dirty="0" err="1"/>
              <a:t>ako</a:t>
            </a:r>
            <a:r>
              <a:rPr lang="en-US" dirty="0"/>
              <a:t> </a:t>
            </a:r>
            <a:r>
              <a:rPr lang="en-US" dirty="0" err="1"/>
              <a:t>pracovať</a:t>
            </a:r>
            <a:r>
              <a:rPr lang="en-US" dirty="0"/>
              <a:t> s </a:t>
            </a:r>
            <a:r>
              <a:rPr lang="en-US" dirty="0" err="1"/>
              <a:t>deťmi</a:t>
            </a:r>
            <a:r>
              <a:rPr lang="en-US" dirty="0"/>
              <a:t> </a:t>
            </a:r>
            <a:r>
              <a:rPr lang="en-US" dirty="0" err="1"/>
              <a:t>utečencov</a:t>
            </a:r>
            <a:r>
              <a:rPr lang="en-US" dirty="0"/>
              <a:t>, </a:t>
            </a:r>
            <a:r>
              <a:rPr lang="en-US" dirty="0" err="1"/>
              <a:t>ktoré</a:t>
            </a:r>
            <a:r>
              <a:rPr lang="en-US" dirty="0"/>
              <a:t> </a:t>
            </a:r>
            <a:r>
              <a:rPr lang="en-US" dirty="0" err="1"/>
              <a:t>zažili</a:t>
            </a:r>
            <a:r>
              <a:rPr lang="en-US" dirty="0"/>
              <a:t> </a:t>
            </a:r>
            <a:r>
              <a:rPr lang="en-US" dirty="0" err="1"/>
              <a:t>stres</a:t>
            </a:r>
            <a:r>
              <a:rPr lang="en-US" dirty="0"/>
              <a:t> a trauma, </a:t>
            </a:r>
          </a:p>
          <a:p>
            <a:pPr lvl="1"/>
            <a:r>
              <a:rPr lang="en-US" dirty="0" err="1"/>
              <a:t>edukačné</a:t>
            </a:r>
            <a:r>
              <a:rPr lang="en-US" dirty="0"/>
              <a:t> </a:t>
            </a:r>
            <a:r>
              <a:rPr lang="en-US" dirty="0" err="1"/>
              <a:t>videá</a:t>
            </a:r>
            <a:r>
              <a:rPr lang="en-US" dirty="0"/>
              <a:t>,</a:t>
            </a:r>
          </a:p>
          <a:p>
            <a:pPr lvl="1"/>
            <a:r>
              <a:rPr lang="en-US" dirty="0" err="1"/>
              <a:t>pracovné</a:t>
            </a:r>
            <a:r>
              <a:rPr lang="en-US" dirty="0"/>
              <a:t> </a:t>
            </a:r>
            <a:r>
              <a:rPr lang="en-US" dirty="0" err="1"/>
              <a:t>zošity</a:t>
            </a:r>
            <a:r>
              <a:rPr lang="en-US" dirty="0"/>
              <a:t> s </a:t>
            </a:r>
            <a:r>
              <a:rPr lang="en-US" dirty="0" err="1"/>
              <a:t>úlohami</a:t>
            </a:r>
            <a:r>
              <a:rPr lang="en-US" dirty="0"/>
              <a:t> – </a:t>
            </a:r>
            <a:r>
              <a:rPr lang="en-US" dirty="0" err="1"/>
              <a:t>aktivity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samostatnú</a:t>
            </a:r>
            <a:r>
              <a:rPr lang="en-US" dirty="0"/>
              <a:t> </a:t>
            </a:r>
            <a:r>
              <a:rPr lang="en-US" dirty="0" err="1"/>
              <a:t>alebo</a:t>
            </a:r>
            <a:r>
              <a:rPr lang="en-US" dirty="0"/>
              <a:t> </a:t>
            </a:r>
            <a:r>
              <a:rPr lang="en-US" dirty="0" err="1"/>
              <a:t>skupinovú</a:t>
            </a:r>
            <a:r>
              <a:rPr lang="en-US" dirty="0"/>
              <a:t> </a:t>
            </a:r>
            <a:r>
              <a:rPr lang="en-US" dirty="0" err="1"/>
              <a:t>prácu</a:t>
            </a:r>
            <a:r>
              <a:rPr lang="en-US" dirty="0"/>
              <a:t> </a:t>
            </a:r>
            <a:r>
              <a:rPr lang="en-US" dirty="0" err="1"/>
              <a:t>žiakov</a:t>
            </a:r>
            <a:r>
              <a:rPr lang="en-US" dirty="0"/>
              <a:t>, </a:t>
            </a:r>
            <a:r>
              <a:rPr lang="en-US" dirty="0" err="1"/>
              <a:t>ktoré</a:t>
            </a:r>
            <a:r>
              <a:rPr lang="en-US" dirty="0"/>
              <a:t> </a:t>
            </a:r>
            <a:r>
              <a:rPr lang="en-US" dirty="0" err="1"/>
              <a:t>rozvíjajú</a:t>
            </a:r>
            <a:r>
              <a:rPr lang="en-US" dirty="0"/>
              <a:t> </a:t>
            </a:r>
            <a:r>
              <a:rPr lang="en-US" dirty="0" err="1"/>
              <a:t>empatiu</a:t>
            </a:r>
            <a:r>
              <a:rPr lang="en-US" dirty="0"/>
              <a:t> a </a:t>
            </a:r>
            <a:r>
              <a:rPr lang="en-US" dirty="0" err="1"/>
              <a:t>porozumenie</a:t>
            </a:r>
            <a:r>
              <a:rPr lang="en-US" dirty="0"/>
              <a:t>,</a:t>
            </a:r>
          </a:p>
          <a:p>
            <a:pPr lvl="1"/>
            <a:r>
              <a:rPr lang="en-US" dirty="0" err="1"/>
              <a:t>sprievodca</a:t>
            </a:r>
            <a:r>
              <a:rPr lang="en-US" dirty="0"/>
              <a:t> </a:t>
            </a:r>
            <a:r>
              <a:rPr lang="en-US" dirty="0" err="1"/>
              <a:t>aktivitami</a:t>
            </a:r>
            <a:r>
              <a:rPr lang="en-US" dirty="0"/>
              <a:t>.</a:t>
            </a:r>
          </a:p>
          <a:p>
            <a:pPr marL="609585" lvl="1" indent="0">
              <a:buNone/>
            </a:pPr>
            <a:endParaRPr lang="en-US" sz="3300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7445B7A-893A-52EB-3831-0A696EEF0D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3423" y="1742720"/>
            <a:ext cx="6753726" cy="1260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945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F0CD24-A60A-98E5-24B0-9880E18FFE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E86B94-0BCD-9491-6067-840EF2770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Osnovy</a:t>
            </a:r>
            <a:r>
              <a:rPr lang="en-US" dirty="0"/>
              <a:t> pre </a:t>
            </a:r>
            <a:r>
              <a:rPr lang="en-US" dirty="0" err="1"/>
              <a:t>základné</a:t>
            </a:r>
            <a:r>
              <a:rPr lang="en-US" dirty="0"/>
              <a:t> </a:t>
            </a:r>
            <a:r>
              <a:rPr lang="en-US" dirty="0" err="1"/>
              <a:t>školy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889E0D-0728-D4FE-989D-D3419C3F3C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-1" y="2168503"/>
            <a:ext cx="8636772" cy="3471862"/>
          </a:xfrm>
        </p:spPr>
        <p:txBody>
          <a:bodyPr>
            <a:normAutofit fontScale="85000" lnSpcReduction="20000"/>
          </a:bodyPr>
          <a:lstStyle/>
          <a:p>
            <a:pPr lvl="1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altLang="en-US" sz="2600" b="1" dirty="0" err="1">
                <a:latin typeface="Arial" panose="020B0604020202020204" pitchFamily="34" charset="0"/>
              </a:rPr>
              <a:t>Budovanie</a:t>
            </a:r>
            <a:r>
              <a:rPr lang="en-US" altLang="en-US" sz="2600" b="1" dirty="0">
                <a:latin typeface="Arial" panose="020B0604020202020204" pitchFamily="34" charset="0"/>
              </a:rPr>
              <a:t> socio-</a:t>
            </a:r>
            <a:r>
              <a:rPr lang="en-US" altLang="en-US" sz="2600" b="1" dirty="0" err="1">
                <a:latin typeface="Arial" panose="020B0604020202020204" pitchFamily="34" charset="0"/>
              </a:rPr>
              <a:t>emocionálnych</a:t>
            </a:r>
            <a:r>
              <a:rPr lang="en-US" altLang="en-US" sz="2600" b="1" dirty="0">
                <a:latin typeface="Arial" panose="020B0604020202020204" pitchFamily="34" charset="0"/>
              </a:rPr>
              <a:t> </a:t>
            </a:r>
            <a:r>
              <a:rPr lang="en-US" altLang="en-US" sz="2600" b="1" dirty="0" err="1">
                <a:latin typeface="Arial" panose="020B0604020202020204" pitchFamily="34" charset="0"/>
              </a:rPr>
              <a:t>zručností</a:t>
            </a:r>
            <a:r>
              <a:rPr lang="en-US" altLang="en-US" sz="2600" b="1" dirty="0">
                <a:latin typeface="Arial" panose="020B0604020202020204" pitchFamily="34" charset="0"/>
              </a:rPr>
              <a:t> a </a:t>
            </a:r>
            <a:r>
              <a:rPr lang="en-US" altLang="en-US" sz="2600" b="1" dirty="0" err="1">
                <a:latin typeface="Arial" panose="020B0604020202020204" pitchFamily="34" charset="0"/>
              </a:rPr>
              <a:t>vzťahov</a:t>
            </a:r>
            <a:r>
              <a:rPr lang="en-US" altLang="en-US" sz="2600" dirty="0">
                <a:latin typeface="Arial" panose="020B0604020202020204" pitchFamily="34" charset="0"/>
              </a:rPr>
              <a:t> – </a:t>
            </a:r>
            <a:r>
              <a:rPr lang="en-US" altLang="en-US" sz="2600" dirty="0" err="1">
                <a:latin typeface="Arial" panose="020B0604020202020204" pitchFamily="34" charset="0"/>
              </a:rPr>
              <a:t>rozlišovanie</a:t>
            </a:r>
            <a:r>
              <a:rPr lang="en-US" altLang="en-US" sz="2600" dirty="0">
                <a:latin typeface="Arial" panose="020B0604020202020204" pitchFamily="34" charset="0"/>
              </a:rPr>
              <a:t> </a:t>
            </a:r>
            <a:r>
              <a:rPr lang="en-US" altLang="en-US" sz="2600" dirty="0" err="1">
                <a:latin typeface="Arial" panose="020B0604020202020204" pitchFamily="34" charset="0"/>
              </a:rPr>
              <a:t>emócií</a:t>
            </a:r>
            <a:r>
              <a:rPr lang="en-US" altLang="en-US" sz="2600" dirty="0">
                <a:latin typeface="Arial" panose="020B0604020202020204" pitchFamily="34" charset="0"/>
              </a:rPr>
              <a:t>, </a:t>
            </a:r>
            <a:r>
              <a:rPr lang="en-US" altLang="en-US" sz="2600" dirty="0" err="1">
                <a:latin typeface="Arial" panose="020B0604020202020204" pitchFamily="34" charset="0"/>
              </a:rPr>
              <a:t>empatia</a:t>
            </a:r>
            <a:r>
              <a:rPr lang="en-US" altLang="en-US" sz="2600" dirty="0">
                <a:latin typeface="Arial" panose="020B0604020202020204" pitchFamily="34" charset="0"/>
              </a:rPr>
              <a:t>, </a:t>
            </a:r>
            <a:r>
              <a:rPr lang="en-US" altLang="en-US" sz="2600" dirty="0" err="1">
                <a:latin typeface="Arial" panose="020B0604020202020204" pitchFamily="34" charset="0"/>
              </a:rPr>
              <a:t>spolupráca</a:t>
            </a:r>
            <a:r>
              <a:rPr lang="en-US" altLang="en-US" sz="2600" dirty="0">
                <a:latin typeface="Arial" panose="020B0604020202020204" pitchFamily="34" charset="0"/>
              </a:rPr>
              <a:t>.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sz="2600" b="1" dirty="0" err="1"/>
              <a:t>Oslava</a:t>
            </a:r>
            <a:r>
              <a:rPr lang="en-US" sz="2600" b="1" dirty="0"/>
              <a:t> </a:t>
            </a:r>
            <a:r>
              <a:rPr lang="en-US" sz="2600" b="1" dirty="0" err="1"/>
              <a:t>rozmanitosti</a:t>
            </a:r>
            <a:r>
              <a:rPr lang="en-US" sz="2600" dirty="0"/>
              <a:t> – </a:t>
            </a:r>
            <a:r>
              <a:rPr lang="en-US" sz="2600" dirty="0" err="1"/>
              <a:t>hľadanie</a:t>
            </a:r>
            <a:r>
              <a:rPr lang="en-US" sz="2600" dirty="0"/>
              <a:t> </a:t>
            </a:r>
            <a:r>
              <a:rPr lang="en-US" sz="2600" dirty="0" err="1"/>
              <a:t>podobností</a:t>
            </a:r>
            <a:r>
              <a:rPr lang="en-US" sz="2600" dirty="0"/>
              <a:t> a </a:t>
            </a:r>
            <a:r>
              <a:rPr lang="en-US" sz="2600" dirty="0" err="1"/>
              <a:t>rozdielov</a:t>
            </a:r>
            <a:r>
              <a:rPr lang="en-US" sz="2600" dirty="0"/>
              <a:t> </a:t>
            </a:r>
            <a:r>
              <a:rPr lang="en-US" sz="2600" dirty="0" err="1"/>
              <a:t>medzi</a:t>
            </a:r>
            <a:r>
              <a:rPr lang="en-US" sz="2600" dirty="0"/>
              <a:t> </a:t>
            </a:r>
            <a:r>
              <a:rPr lang="en-US" sz="2600" dirty="0" err="1"/>
              <a:t>kultúrami</a:t>
            </a:r>
            <a:r>
              <a:rPr lang="en-US" sz="2600" dirty="0"/>
              <a:t>, </a:t>
            </a:r>
            <a:r>
              <a:rPr lang="en-US" sz="2600" dirty="0" err="1"/>
              <a:t>skúmanie</a:t>
            </a:r>
            <a:r>
              <a:rPr lang="en-US" sz="2600" dirty="0"/>
              <a:t> </a:t>
            </a:r>
            <a:r>
              <a:rPr lang="en-US" sz="2600" dirty="0" err="1"/>
              <a:t>hier</a:t>
            </a:r>
            <a:r>
              <a:rPr lang="en-US" sz="2600" dirty="0"/>
              <a:t>, </a:t>
            </a:r>
            <a:r>
              <a:rPr lang="en-US" sz="2600" dirty="0" err="1"/>
              <a:t>jedla</a:t>
            </a:r>
            <a:r>
              <a:rPr lang="en-US" sz="2600" dirty="0"/>
              <a:t>, </a:t>
            </a:r>
            <a:r>
              <a:rPr lang="en-US" sz="2600" dirty="0" err="1"/>
              <a:t>hudby</a:t>
            </a:r>
            <a:r>
              <a:rPr lang="en-US" sz="2600" dirty="0"/>
              <a:t>, </a:t>
            </a:r>
            <a:r>
              <a:rPr lang="en-US" sz="2600" dirty="0" err="1"/>
              <a:t>pozdravov</a:t>
            </a:r>
            <a:r>
              <a:rPr lang="en-US" sz="2600" dirty="0"/>
              <a:t>.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sz="2600" b="1" dirty="0" err="1"/>
              <a:t>Porozumenie</a:t>
            </a:r>
            <a:r>
              <a:rPr lang="en-US" sz="2600" b="1" dirty="0"/>
              <a:t> </a:t>
            </a:r>
            <a:r>
              <a:rPr lang="en-US" sz="2600" b="1" dirty="0" err="1"/>
              <a:t>novým</a:t>
            </a:r>
            <a:r>
              <a:rPr lang="en-US" sz="2600" b="1" dirty="0"/>
              <a:t> </a:t>
            </a:r>
            <a:r>
              <a:rPr lang="en-US" sz="2600" b="1" dirty="0" err="1"/>
              <a:t>žiakom</a:t>
            </a:r>
            <a:r>
              <a:rPr lang="en-US" sz="2600" dirty="0"/>
              <a:t> – </a:t>
            </a:r>
            <a:r>
              <a:rPr lang="en-US" sz="2600" dirty="0" err="1"/>
              <a:t>aktivity</a:t>
            </a:r>
            <a:r>
              <a:rPr lang="en-US" sz="2600" dirty="0"/>
              <a:t>, </a:t>
            </a:r>
            <a:r>
              <a:rPr lang="en-US" sz="2600" dirty="0" err="1"/>
              <a:t>ktoré</a:t>
            </a:r>
            <a:r>
              <a:rPr lang="en-US" sz="2600" dirty="0"/>
              <a:t> </a:t>
            </a:r>
            <a:r>
              <a:rPr lang="en-US" sz="2600" dirty="0" err="1"/>
              <a:t>pomáhajú</a:t>
            </a:r>
            <a:r>
              <a:rPr lang="en-US" sz="2600" dirty="0"/>
              <a:t> </a:t>
            </a:r>
            <a:r>
              <a:rPr lang="en-US" sz="2600" dirty="0" err="1"/>
              <a:t>pochopiť</a:t>
            </a:r>
            <a:r>
              <a:rPr lang="en-US" sz="2600" dirty="0"/>
              <a:t>, </a:t>
            </a:r>
            <a:r>
              <a:rPr lang="en-US" sz="2600" dirty="0" err="1"/>
              <a:t>aké</a:t>
            </a:r>
            <a:r>
              <a:rPr lang="en-US" sz="2600" dirty="0"/>
              <a:t> je to </a:t>
            </a:r>
            <a:r>
              <a:rPr lang="en-US" sz="2600" dirty="0" err="1"/>
              <a:t>prísť</a:t>
            </a:r>
            <a:r>
              <a:rPr lang="en-US" sz="2600" dirty="0"/>
              <a:t> do </a:t>
            </a:r>
            <a:r>
              <a:rPr lang="en-US" sz="2600" dirty="0" err="1"/>
              <a:t>cudzej</a:t>
            </a:r>
            <a:r>
              <a:rPr lang="en-US" sz="2600" dirty="0"/>
              <a:t> </a:t>
            </a:r>
            <a:r>
              <a:rPr lang="en-US" sz="2600" dirty="0" err="1"/>
              <a:t>krajiny</a:t>
            </a:r>
            <a:r>
              <a:rPr lang="en-US" sz="2600" dirty="0"/>
              <a:t> a </a:t>
            </a:r>
            <a:r>
              <a:rPr lang="en-US" sz="2600" dirty="0" err="1"/>
              <a:t>školy</a:t>
            </a:r>
            <a:r>
              <a:rPr lang="en-US" sz="2600" dirty="0"/>
              <a:t>; </a:t>
            </a:r>
            <a:r>
              <a:rPr lang="en-US" sz="2600" dirty="0" err="1"/>
              <a:t>rozvoj</a:t>
            </a:r>
            <a:r>
              <a:rPr lang="en-US" sz="2600" dirty="0"/>
              <a:t> </a:t>
            </a:r>
            <a:r>
              <a:rPr lang="en-US" sz="2600" dirty="0" err="1"/>
              <a:t>empatie</a:t>
            </a:r>
            <a:r>
              <a:rPr lang="en-US" sz="2600" dirty="0"/>
              <a:t>.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sz="2600" b="1" dirty="0" err="1"/>
              <a:t>Vytváranie</a:t>
            </a:r>
            <a:r>
              <a:rPr lang="en-US" sz="2600" b="1" dirty="0"/>
              <a:t> </a:t>
            </a:r>
            <a:r>
              <a:rPr lang="en-US" sz="2600" b="1" dirty="0" err="1"/>
              <a:t>pokojného</a:t>
            </a:r>
            <a:r>
              <a:rPr lang="en-US" sz="2600" b="1" dirty="0"/>
              <a:t> </a:t>
            </a:r>
            <a:r>
              <a:rPr lang="en-US" sz="2600" b="1" dirty="0" err="1"/>
              <a:t>prostredia</a:t>
            </a:r>
            <a:r>
              <a:rPr lang="en-US" sz="2600" dirty="0"/>
              <a:t> – </a:t>
            </a:r>
            <a:r>
              <a:rPr lang="en-US" sz="2600" dirty="0" err="1"/>
              <a:t>pravidlá</a:t>
            </a:r>
            <a:r>
              <a:rPr lang="en-US" sz="2600" dirty="0"/>
              <a:t> </a:t>
            </a:r>
            <a:r>
              <a:rPr lang="en-US" sz="2600" dirty="0" err="1"/>
              <a:t>triedy</a:t>
            </a:r>
            <a:r>
              <a:rPr lang="en-US" sz="2600" dirty="0"/>
              <a:t>, </a:t>
            </a:r>
            <a:r>
              <a:rPr lang="en-US" sz="2600" dirty="0" err="1"/>
              <a:t>zvládanie</a:t>
            </a:r>
            <a:r>
              <a:rPr lang="en-US" sz="2600" dirty="0"/>
              <a:t> </a:t>
            </a:r>
            <a:r>
              <a:rPr lang="en-US" sz="2600" dirty="0" err="1"/>
              <a:t>emócií</a:t>
            </a:r>
            <a:r>
              <a:rPr lang="en-US" sz="2600" dirty="0"/>
              <a:t>, </a:t>
            </a:r>
            <a:r>
              <a:rPr lang="en-US" sz="2600" dirty="0" err="1"/>
              <a:t>vytváranie</a:t>
            </a:r>
            <a:r>
              <a:rPr lang="en-US" sz="2600" dirty="0"/>
              <a:t> </a:t>
            </a:r>
            <a:r>
              <a:rPr lang="en-US" sz="2600" dirty="0" err="1"/>
              <a:t>atmosféry</a:t>
            </a:r>
            <a:r>
              <a:rPr lang="en-US" sz="2600" dirty="0"/>
              <a:t> </a:t>
            </a:r>
            <a:r>
              <a:rPr lang="en-US" sz="2600" dirty="0" err="1"/>
              <a:t>prijatia</a:t>
            </a:r>
            <a:r>
              <a:rPr lang="en-US" sz="2600" dirty="0"/>
              <a:t>.</a:t>
            </a:r>
          </a:p>
          <a:p>
            <a:pPr lvl="1"/>
            <a:endParaRPr lang="en-US" altLang="en-US" sz="3467" dirty="0">
              <a:latin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82600EA-E2D4-33C0-E8A0-67700B0CF7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0735" y="918032"/>
            <a:ext cx="2482553" cy="284825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0924A33-5237-20E5-B9AB-1FDE22CDCF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6771" y="3016029"/>
            <a:ext cx="2520393" cy="2923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768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F2FEFE-4084-9704-1ECB-B6C93B74D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3338B-53EE-B3E6-BB78-48345DEFD2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712" y="288340"/>
            <a:ext cx="11672416" cy="1291135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Príručka</a:t>
            </a:r>
            <a:r>
              <a:rPr lang="en-US" dirty="0"/>
              <a:t> so </a:t>
            </a:r>
            <a:r>
              <a:rPr lang="en-US" dirty="0" err="1"/>
              <a:t>základnými</a:t>
            </a:r>
            <a:r>
              <a:rPr lang="en-US" dirty="0"/>
              <a:t> </a:t>
            </a:r>
            <a:r>
              <a:rPr lang="en-US" dirty="0" err="1"/>
              <a:t>tipmi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osvojovanie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cudzieho</a:t>
            </a:r>
            <a:r>
              <a:rPr lang="en-US" dirty="0"/>
              <a:t> </a:t>
            </a:r>
            <a:r>
              <a:rPr lang="en-US" dirty="0" err="1"/>
              <a:t>jazyka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4BB4B1-9F49-48E2-5806-224F39564C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8712" y="1941212"/>
            <a:ext cx="8128309" cy="3841925"/>
          </a:xfrm>
        </p:spPr>
        <p:txBody>
          <a:bodyPr>
            <a:normAutofit fontScale="25000" lnSpcReduction="20000"/>
          </a:bodyPr>
          <a:lstStyle/>
          <a:p>
            <a:r>
              <a:rPr lang="en-US" sz="8000" b="1" dirty="0" err="1"/>
              <a:t>Odporúčania</a:t>
            </a:r>
            <a:r>
              <a:rPr lang="en-US" sz="8000" b="1" dirty="0"/>
              <a:t> pre </a:t>
            </a:r>
            <a:r>
              <a:rPr lang="en-US" sz="8000" b="1" dirty="0" err="1"/>
              <a:t>učiteľov</a:t>
            </a:r>
            <a:endParaRPr lang="en-US" sz="8000" b="1" dirty="0"/>
          </a:p>
          <a:p>
            <a:pPr lvl="1">
              <a:lnSpc>
                <a:spcPct val="120000"/>
              </a:lnSpc>
            </a:pPr>
            <a:r>
              <a:rPr lang="en-US" sz="7000" b="1" dirty="0" err="1"/>
              <a:t>Podporujte</a:t>
            </a:r>
            <a:r>
              <a:rPr lang="en-US" sz="7000" b="1" dirty="0"/>
              <a:t> </a:t>
            </a:r>
            <a:r>
              <a:rPr lang="en-US" sz="7000" b="1" dirty="0" err="1"/>
              <a:t>rodný</a:t>
            </a:r>
            <a:r>
              <a:rPr lang="en-US" sz="7000" b="1" dirty="0"/>
              <a:t> </a:t>
            </a:r>
            <a:r>
              <a:rPr lang="en-US" sz="7000" b="1" dirty="0" err="1"/>
              <a:t>jazyk</a:t>
            </a:r>
            <a:r>
              <a:rPr lang="en-US" sz="7000" b="1" dirty="0"/>
              <a:t> </a:t>
            </a:r>
            <a:r>
              <a:rPr lang="en-US" sz="7000" b="1" dirty="0" err="1"/>
              <a:t>žiakov</a:t>
            </a:r>
            <a:r>
              <a:rPr lang="en-US" sz="7000" dirty="0"/>
              <a:t> – </a:t>
            </a:r>
            <a:r>
              <a:rPr lang="en-US" sz="7000" dirty="0" err="1"/>
              <a:t>povzbudzujte</a:t>
            </a:r>
            <a:r>
              <a:rPr lang="en-US" sz="7000" dirty="0"/>
              <a:t> </a:t>
            </a:r>
            <a:r>
              <a:rPr lang="en-US" sz="7000" dirty="0" err="1"/>
              <a:t>rodičov</a:t>
            </a:r>
            <a:r>
              <a:rPr lang="en-US" sz="7000" dirty="0"/>
              <a:t>, aby s </a:t>
            </a:r>
            <a:r>
              <a:rPr lang="en-US" sz="7000" dirty="0" err="1"/>
              <a:t>deťmi</a:t>
            </a:r>
            <a:r>
              <a:rPr lang="en-US" sz="7000" dirty="0"/>
              <a:t> </a:t>
            </a:r>
            <a:r>
              <a:rPr lang="en-US" sz="7000" dirty="0" err="1"/>
              <a:t>čítali</a:t>
            </a:r>
            <a:r>
              <a:rPr lang="en-US" sz="7000" dirty="0"/>
              <a:t> a </a:t>
            </a:r>
            <a:r>
              <a:rPr lang="en-US" sz="7000" dirty="0" err="1"/>
              <a:t>rozprávali</a:t>
            </a:r>
            <a:r>
              <a:rPr lang="en-US" sz="7000" dirty="0"/>
              <a:t> </a:t>
            </a:r>
            <a:r>
              <a:rPr lang="en-US" sz="7000" dirty="0" err="1"/>
              <a:t>doma</a:t>
            </a:r>
            <a:r>
              <a:rPr lang="en-US" sz="7000" dirty="0"/>
              <a:t> v </a:t>
            </a:r>
            <a:r>
              <a:rPr lang="en-US" sz="7000" dirty="0" err="1"/>
              <a:t>materinskom</a:t>
            </a:r>
            <a:r>
              <a:rPr lang="en-US" sz="7000" dirty="0"/>
              <a:t> </a:t>
            </a:r>
            <a:r>
              <a:rPr lang="en-US" sz="7000" dirty="0" err="1"/>
              <a:t>jazyku</a:t>
            </a:r>
            <a:r>
              <a:rPr lang="en-US" sz="7000" dirty="0"/>
              <a:t>.</a:t>
            </a:r>
          </a:p>
          <a:p>
            <a:pPr lvl="1">
              <a:lnSpc>
                <a:spcPct val="120000"/>
              </a:lnSpc>
            </a:pPr>
            <a:r>
              <a:rPr lang="en-US" sz="7000" b="1" dirty="0" err="1"/>
              <a:t>Rešpektujte</a:t>
            </a:r>
            <a:r>
              <a:rPr lang="en-US" sz="7000" b="1" dirty="0"/>
              <a:t> </a:t>
            </a:r>
            <a:r>
              <a:rPr lang="en-US" sz="7000" b="1" dirty="0" err="1"/>
              <a:t>identitu</a:t>
            </a:r>
            <a:r>
              <a:rPr lang="en-US" sz="7000" dirty="0"/>
              <a:t> – </a:t>
            </a:r>
            <a:r>
              <a:rPr lang="en-US" sz="7000" dirty="0" err="1"/>
              <a:t>naučte</a:t>
            </a:r>
            <a:r>
              <a:rPr lang="en-US" sz="7000" dirty="0"/>
              <a:t> </a:t>
            </a:r>
            <a:r>
              <a:rPr lang="en-US" sz="7000" dirty="0" err="1"/>
              <a:t>sa</a:t>
            </a:r>
            <a:r>
              <a:rPr lang="en-US" sz="7000" dirty="0"/>
              <a:t> </a:t>
            </a:r>
            <a:r>
              <a:rPr lang="en-US" sz="7000" dirty="0" err="1"/>
              <a:t>správne</a:t>
            </a:r>
            <a:r>
              <a:rPr lang="en-US" sz="7000" dirty="0"/>
              <a:t> </a:t>
            </a:r>
            <a:r>
              <a:rPr lang="en-US" sz="7000" dirty="0" err="1"/>
              <a:t>vyslovovať</a:t>
            </a:r>
            <a:r>
              <a:rPr lang="en-US" sz="7000" dirty="0"/>
              <a:t> </a:t>
            </a:r>
            <a:r>
              <a:rPr lang="en-US" sz="7000" dirty="0" err="1"/>
              <a:t>mená</a:t>
            </a:r>
            <a:r>
              <a:rPr lang="en-US" sz="7000" dirty="0"/>
              <a:t> </a:t>
            </a:r>
            <a:r>
              <a:rPr lang="en-US" sz="7000" dirty="0" err="1"/>
              <a:t>detí</a:t>
            </a:r>
            <a:r>
              <a:rPr lang="en-US" sz="7000" dirty="0"/>
              <a:t>; </a:t>
            </a:r>
            <a:r>
              <a:rPr lang="en-US" sz="7000" dirty="0" err="1"/>
              <a:t>tým</a:t>
            </a:r>
            <a:r>
              <a:rPr lang="en-US" sz="7000" dirty="0"/>
              <a:t> </a:t>
            </a:r>
            <a:r>
              <a:rPr lang="en-US" sz="7000" dirty="0" err="1"/>
              <a:t>ukážete</a:t>
            </a:r>
            <a:r>
              <a:rPr lang="en-US" sz="7000" dirty="0"/>
              <a:t>, </a:t>
            </a:r>
            <a:r>
              <a:rPr lang="en-US" sz="7000" dirty="0" err="1"/>
              <a:t>že</a:t>
            </a:r>
            <a:r>
              <a:rPr lang="en-US" sz="7000" dirty="0"/>
              <a:t> </a:t>
            </a:r>
            <a:r>
              <a:rPr lang="en-US" sz="7000" dirty="0" err="1"/>
              <a:t>si</a:t>
            </a:r>
            <a:r>
              <a:rPr lang="en-US" sz="7000" dirty="0"/>
              <a:t> </a:t>
            </a:r>
            <a:r>
              <a:rPr lang="en-US" sz="7000" dirty="0" err="1"/>
              <a:t>vážite</a:t>
            </a:r>
            <a:r>
              <a:rPr lang="en-US" sz="7000" dirty="0"/>
              <a:t> ich </a:t>
            </a:r>
            <a:r>
              <a:rPr lang="en-US" sz="7000" dirty="0" err="1"/>
              <a:t>kultúru</a:t>
            </a:r>
            <a:r>
              <a:rPr lang="en-US" sz="7000" dirty="0"/>
              <a:t>.</a:t>
            </a:r>
          </a:p>
          <a:p>
            <a:pPr lvl="1">
              <a:lnSpc>
                <a:spcPct val="120000"/>
              </a:lnSpc>
            </a:pPr>
            <a:r>
              <a:rPr lang="en-US" sz="7000" b="1" dirty="0" err="1"/>
              <a:t>Vytvárajte</a:t>
            </a:r>
            <a:r>
              <a:rPr lang="en-US" sz="7000" b="1" dirty="0"/>
              <a:t> </a:t>
            </a:r>
            <a:r>
              <a:rPr lang="en-US" sz="7000" b="1" dirty="0" err="1"/>
              <a:t>príležitosti</a:t>
            </a:r>
            <a:r>
              <a:rPr lang="en-US" sz="7000" b="1" dirty="0"/>
              <a:t> </a:t>
            </a:r>
            <a:r>
              <a:rPr lang="en-US" sz="7000" b="1" dirty="0" err="1"/>
              <a:t>na</a:t>
            </a:r>
            <a:r>
              <a:rPr lang="en-US" sz="7000" b="1" dirty="0"/>
              <a:t> </a:t>
            </a:r>
            <a:r>
              <a:rPr lang="en-US" sz="7000" b="1" dirty="0" err="1"/>
              <a:t>zdieľanie</a:t>
            </a:r>
            <a:r>
              <a:rPr lang="en-US" sz="7000" b="1" dirty="0"/>
              <a:t> </a:t>
            </a:r>
            <a:r>
              <a:rPr lang="en-US" sz="7000" b="1" dirty="0" err="1"/>
              <a:t>kultúry</a:t>
            </a:r>
            <a:r>
              <a:rPr lang="en-US" sz="7000" b="1" dirty="0"/>
              <a:t> </a:t>
            </a:r>
            <a:r>
              <a:rPr lang="en-US" sz="7000" dirty="0"/>
              <a:t>– </a:t>
            </a:r>
            <a:r>
              <a:rPr lang="en-US" sz="7000" dirty="0" err="1"/>
              <a:t>nechajte</a:t>
            </a:r>
            <a:r>
              <a:rPr lang="en-US" sz="7000" dirty="0"/>
              <a:t> </a:t>
            </a:r>
            <a:r>
              <a:rPr lang="en-US" sz="7000" dirty="0" err="1"/>
              <a:t>žiakov</a:t>
            </a:r>
            <a:r>
              <a:rPr lang="en-US" sz="7000" dirty="0"/>
              <a:t> </a:t>
            </a:r>
            <a:r>
              <a:rPr lang="en-US" sz="7000" dirty="0" err="1"/>
              <a:t>naučiť</a:t>
            </a:r>
            <a:r>
              <a:rPr lang="en-US" sz="7000" dirty="0"/>
              <a:t> </a:t>
            </a:r>
            <a:r>
              <a:rPr lang="en-US" sz="7000" dirty="0" err="1"/>
              <a:t>spolužiakov</a:t>
            </a:r>
            <a:r>
              <a:rPr lang="en-US" sz="7000" dirty="0"/>
              <a:t> </a:t>
            </a:r>
            <a:r>
              <a:rPr lang="en-US" sz="7000" dirty="0" err="1"/>
              <a:t>jednoduché</a:t>
            </a:r>
            <a:r>
              <a:rPr lang="en-US" sz="7000" dirty="0"/>
              <a:t> </a:t>
            </a:r>
            <a:r>
              <a:rPr lang="en-US" sz="7000" dirty="0" err="1"/>
              <a:t>slová</a:t>
            </a:r>
            <a:r>
              <a:rPr lang="en-US" sz="7000" dirty="0"/>
              <a:t> </a:t>
            </a:r>
            <a:r>
              <a:rPr lang="en-US" sz="7000" dirty="0" err="1"/>
              <a:t>alebo</a:t>
            </a:r>
            <a:r>
              <a:rPr lang="en-US" sz="7000" dirty="0"/>
              <a:t> </a:t>
            </a:r>
            <a:r>
              <a:rPr lang="en-US" sz="7000" dirty="0" err="1"/>
              <a:t>pieseň</a:t>
            </a:r>
            <a:r>
              <a:rPr lang="en-US" sz="7000" dirty="0"/>
              <a:t> z ich </a:t>
            </a:r>
            <a:r>
              <a:rPr lang="en-US" sz="7000" dirty="0" err="1"/>
              <a:t>jazyka</a:t>
            </a:r>
            <a:r>
              <a:rPr lang="en-US" sz="7000" dirty="0"/>
              <a:t>.</a:t>
            </a:r>
          </a:p>
          <a:p>
            <a:pPr lvl="1">
              <a:lnSpc>
                <a:spcPct val="120000"/>
              </a:lnSpc>
            </a:pPr>
            <a:r>
              <a:rPr lang="en-US" sz="7000" b="1" dirty="0" err="1"/>
              <a:t>Používajte</a:t>
            </a:r>
            <a:r>
              <a:rPr lang="en-US" sz="7000" b="1" dirty="0"/>
              <a:t> </a:t>
            </a:r>
            <a:r>
              <a:rPr lang="en-US" sz="7000" b="1" dirty="0" err="1"/>
              <a:t>vizuálne</a:t>
            </a:r>
            <a:r>
              <a:rPr lang="en-US" sz="7000" b="1" dirty="0"/>
              <a:t> </a:t>
            </a:r>
            <a:r>
              <a:rPr lang="en-US" sz="7000" b="1" dirty="0" err="1"/>
              <a:t>pomôcky</a:t>
            </a:r>
            <a:r>
              <a:rPr lang="en-US" sz="7000" b="1" dirty="0"/>
              <a:t> a </a:t>
            </a:r>
            <a:r>
              <a:rPr lang="en-US" sz="7000" b="1" dirty="0" err="1"/>
              <a:t>nástenky</a:t>
            </a:r>
            <a:r>
              <a:rPr lang="en-US" sz="7000" b="1" dirty="0"/>
              <a:t> so </a:t>
            </a:r>
            <a:r>
              <a:rPr lang="en-US" sz="7000" b="1" dirty="0" err="1"/>
              <a:t>slovnou</a:t>
            </a:r>
            <a:r>
              <a:rPr lang="en-US" sz="7000" b="1" dirty="0"/>
              <a:t> </a:t>
            </a:r>
            <a:r>
              <a:rPr lang="en-US" sz="7000" b="1" dirty="0" err="1"/>
              <a:t>zásobou</a:t>
            </a:r>
            <a:r>
              <a:rPr lang="en-US" sz="7000" dirty="0"/>
              <a:t> – </a:t>
            </a:r>
            <a:r>
              <a:rPr lang="en-US" sz="7000" dirty="0" err="1"/>
              <a:t>nové</a:t>
            </a:r>
            <a:r>
              <a:rPr lang="en-US" sz="7000" dirty="0"/>
              <a:t> </a:t>
            </a:r>
            <a:r>
              <a:rPr lang="en-US" sz="7000" dirty="0" err="1"/>
              <a:t>slová</a:t>
            </a:r>
            <a:r>
              <a:rPr lang="en-US" sz="7000" dirty="0"/>
              <a:t> </a:t>
            </a:r>
            <a:r>
              <a:rPr lang="en-US" sz="7000" dirty="0" err="1"/>
              <a:t>spájajte</a:t>
            </a:r>
            <a:r>
              <a:rPr lang="en-US" sz="7000" dirty="0"/>
              <a:t> s </a:t>
            </a:r>
            <a:r>
              <a:rPr lang="en-US" sz="7000" dirty="0" err="1"/>
              <a:t>obrázkami</a:t>
            </a:r>
            <a:r>
              <a:rPr lang="en-US" sz="7000" dirty="0"/>
              <a:t> a </a:t>
            </a:r>
            <a:r>
              <a:rPr lang="en-US" sz="7000" dirty="0" err="1"/>
              <a:t>opakujte</a:t>
            </a:r>
            <a:r>
              <a:rPr lang="en-US" sz="7000" dirty="0"/>
              <a:t> ich </a:t>
            </a:r>
            <a:r>
              <a:rPr lang="en-US" sz="7000" dirty="0" err="1"/>
              <a:t>pravidelne</a:t>
            </a:r>
            <a:r>
              <a:rPr lang="en-US" sz="7000" dirty="0"/>
              <a:t>.</a:t>
            </a:r>
          </a:p>
          <a:p>
            <a:pPr lvl="1">
              <a:lnSpc>
                <a:spcPct val="120000"/>
              </a:lnSpc>
            </a:pPr>
            <a:r>
              <a:rPr lang="en-US" sz="7000" b="1" dirty="0" err="1"/>
              <a:t>Dávajte</a:t>
            </a:r>
            <a:r>
              <a:rPr lang="en-US" sz="7000" b="1" dirty="0"/>
              <a:t> </a:t>
            </a:r>
            <a:r>
              <a:rPr lang="en-US" sz="7000" b="1" dirty="0" err="1"/>
              <a:t>konštruktívnu</a:t>
            </a:r>
            <a:r>
              <a:rPr lang="en-US" sz="7000" b="1" dirty="0"/>
              <a:t> </a:t>
            </a:r>
            <a:r>
              <a:rPr lang="en-US" sz="7000" b="1" dirty="0" err="1"/>
              <a:t>spätnú</a:t>
            </a:r>
            <a:r>
              <a:rPr lang="en-US" sz="7000" b="1" dirty="0"/>
              <a:t> </a:t>
            </a:r>
            <a:r>
              <a:rPr lang="en-US" sz="7000" b="1" dirty="0" err="1"/>
              <a:t>väzbu</a:t>
            </a:r>
            <a:r>
              <a:rPr lang="en-US" sz="7000" dirty="0"/>
              <a:t> – </a:t>
            </a:r>
            <a:r>
              <a:rPr lang="en-US" sz="7000" dirty="0" err="1"/>
              <a:t>nechajte</a:t>
            </a:r>
            <a:r>
              <a:rPr lang="en-US" sz="7000" dirty="0"/>
              <a:t> </a:t>
            </a:r>
            <a:r>
              <a:rPr lang="en-US" sz="7000" dirty="0" err="1"/>
              <a:t>žiakov</a:t>
            </a:r>
            <a:r>
              <a:rPr lang="en-US" sz="7000" dirty="0"/>
              <a:t> </a:t>
            </a:r>
            <a:r>
              <a:rPr lang="en-US" sz="7000" dirty="0" err="1"/>
              <a:t>skúsiť</a:t>
            </a:r>
            <a:r>
              <a:rPr lang="en-US" sz="7000" dirty="0"/>
              <a:t> </a:t>
            </a:r>
            <a:r>
              <a:rPr lang="en-US" sz="7000" dirty="0" err="1"/>
              <a:t>opraviť</a:t>
            </a:r>
            <a:r>
              <a:rPr lang="en-US" sz="7000" dirty="0"/>
              <a:t> </a:t>
            </a:r>
            <a:r>
              <a:rPr lang="en-US" sz="7000" dirty="0" err="1"/>
              <a:t>sa</a:t>
            </a:r>
            <a:r>
              <a:rPr lang="en-US" sz="7000" dirty="0"/>
              <a:t> </a:t>
            </a:r>
            <a:r>
              <a:rPr lang="en-US" sz="7000" dirty="0" err="1"/>
              <a:t>sami</a:t>
            </a:r>
            <a:r>
              <a:rPr lang="en-US" sz="7000" dirty="0"/>
              <a:t>, </a:t>
            </a:r>
            <a:r>
              <a:rPr lang="en-US" sz="7000" dirty="0" err="1"/>
              <a:t>podporte</a:t>
            </a:r>
            <a:r>
              <a:rPr lang="en-US" sz="7000" dirty="0"/>
              <a:t> ich </a:t>
            </a:r>
            <a:r>
              <a:rPr lang="en-US" sz="7000" dirty="0" err="1"/>
              <a:t>sebadôveru</a:t>
            </a:r>
            <a:r>
              <a:rPr lang="en-US" sz="7000" dirty="0"/>
              <a:t>.</a:t>
            </a:r>
          </a:p>
          <a:p>
            <a:pPr lvl="1">
              <a:lnSpc>
                <a:spcPct val="120000"/>
              </a:lnSpc>
            </a:pPr>
            <a:r>
              <a:rPr lang="en-US" sz="7000" b="1" dirty="0" err="1"/>
              <a:t>Vytvorte</a:t>
            </a:r>
            <a:r>
              <a:rPr lang="en-US" sz="7000" b="1" dirty="0"/>
              <a:t> </a:t>
            </a:r>
            <a:r>
              <a:rPr lang="en-US" sz="7000" b="1" dirty="0" err="1"/>
              <a:t>bezpečné</a:t>
            </a:r>
            <a:r>
              <a:rPr lang="en-US" sz="7000" b="1" dirty="0"/>
              <a:t> a </a:t>
            </a:r>
            <a:r>
              <a:rPr lang="en-US" sz="7000" b="1" dirty="0" err="1"/>
              <a:t>uvoľnené</a:t>
            </a:r>
            <a:r>
              <a:rPr lang="en-US" sz="7000" b="1" dirty="0"/>
              <a:t> </a:t>
            </a:r>
            <a:r>
              <a:rPr lang="en-US" sz="7000" b="1" dirty="0" err="1"/>
              <a:t>prostredie</a:t>
            </a:r>
            <a:r>
              <a:rPr lang="en-US" sz="7000" b="1" dirty="0"/>
              <a:t>.</a:t>
            </a:r>
            <a:endParaRPr lang="en-US" sz="7000" dirty="0"/>
          </a:p>
          <a:p>
            <a:pPr lvl="1">
              <a:lnSpc>
                <a:spcPct val="120000"/>
              </a:lnSpc>
            </a:pPr>
            <a:r>
              <a:rPr lang="en-US" sz="7000" b="1" dirty="0" err="1"/>
              <a:t>Buďte</a:t>
            </a:r>
            <a:r>
              <a:rPr lang="en-US" sz="7000" b="1" dirty="0"/>
              <a:t> </a:t>
            </a:r>
            <a:r>
              <a:rPr lang="en-US" sz="7000" b="1" dirty="0" err="1"/>
              <a:t>trpezliví</a:t>
            </a:r>
            <a:r>
              <a:rPr lang="en-US" sz="7000" dirty="0"/>
              <a:t> – </a:t>
            </a:r>
            <a:r>
              <a:rPr lang="en-US" sz="7000" dirty="0" err="1"/>
              <a:t>proces</a:t>
            </a:r>
            <a:r>
              <a:rPr lang="en-US" sz="7000" dirty="0"/>
              <a:t> </a:t>
            </a:r>
            <a:r>
              <a:rPr lang="en-US" sz="7000" dirty="0" err="1"/>
              <a:t>učenia</a:t>
            </a:r>
            <a:r>
              <a:rPr lang="en-US" sz="7000" dirty="0"/>
              <a:t> </a:t>
            </a:r>
            <a:r>
              <a:rPr lang="en-US" sz="7000" dirty="0" err="1"/>
              <a:t>nie</a:t>
            </a:r>
            <a:r>
              <a:rPr lang="en-US" sz="7000" dirty="0"/>
              <a:t> je </a:t>
            </a:r>
            <a:r>
              <a:rPr lang="en-US" sz="7000" dirty="0" err="1"/>
              <a:t>lineárny</a:t>
            </a:r>
            <a:r>
              <a:rPr lang="en-US" sz="7000" dirty="0"/>
              <a:t>, </a:t>
            </a:r>
            <a:r>
              <a:rPr lang="en-US" sz="7000" dirty="0" err="1"/>
              <a:t>výkyvy</a:t>
            </a:r>
            <a:r>
              <a:rPr lang="en-US" sz="7000" dirty="0"/>
              <a:t> </a:t>
            </a:r>
            <a:r>
              <a:rPr lang="en-US" sz="7000" dirty="0" err="1"/>
              <a:t>sú</a:t>
            </a:r>
            <a:r>
              <a:rPr lang="en-US" sz="7000" dirty="0"/>
              <a:t> </a:t>
            </a:r>
            <a:r>
              <a:rPr lang="en-US" sz="7000" dirty="0" err="1"/>
              <a:t>normálne</a:t>
            </a:r>
            <a:r>
              <a:rPr lang="en-US" sz="7000" dirty="0"/>
              <a:t>.</a:t>
            </a:r>
            <a:endParaRPr lang="en-US" altLang="en-US" sz="7000" dirty="0">
              <a:latin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8719BC-BB04-0135-626D-6068396D00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9650" y="1954860"/>
            <a:ext cx="3140763" cy="3708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801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4D6F86-AAD7-AEAB-48F8-E5EB468534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CB191E-DE86-1E39-1FC8-E0EFDEF16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712" y="288340"/>
            <a:ext cx="11672416" cy="1291135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Usmernenie</a:t>
            </a:r>
            <a:r>
              <a:rPr lang="en-US" dirty="0"/>
              <a:t>, </a:t>
            </a:r>
            <a:r>
              <a:rPr lang="en-US" dirty="0" err="1"/>
              <a:t>ako</a:t>
            </a:r>
            <a:r>
              <a:rPr lang="en-US" dirty="0"/>
              <a:t> </a:t>
            </a:r>
            <a:r>
              <a:rPr lang="en-US" dirty="0" err="1"/>
              <a:t>pracovať</a:t>
            </a:r>
            <a:r>
              <a:rPr lang="en-US" dirty="0"/>
              <a:t> s </a:t>
            </a:r>
            <a:r>
              <a:rPr lang="en-US" dirty="0" err="1"/>
              <a:t>deťmi</a:t>
            </a:r>
            <a:r>
              <a:rPr lang="en-US" dirty="0"/>
              <a:t> </a:t>
            </a:r>
            <a:r>
              <a:rPr lang="en-US" dirty="0" err="1"/>
              <a:t>utečencov</a:t>
            </a:r>
            <a:r>
              <a:rPr lang="en-US" dirty="0"/>
              <a:t>, </a:t>
            </a:r>
            <a:r>
              <a:rPr lang="en-US" dirty="0" err="1"/>
              <a:t>ktoré</a:t>
            </a:r>
            <a:r>
              <a:rPr lang="en-US" dirty="0"/>
              <a:t> </a:t>
            </a:r>
            <a:r>
              <a:rPr lang="en-US" dirty="0" err="1"/>
              <a:t>zažili</a:t>
            </a:r>
            <a:r>
              <a:rPr lang="en-US" dirty="0"/>
              <a:t> </a:t>
            </a:r>
            <a:r>
              <a:rPr lang="en-US" dirty="0" err="1"/>
              <a:t>stres</a:t>
            </a:r>
            <a:r>
              <a:rPr lang="en-US" dirty="0"/>
              <a:t> a </a:t>
            </a:r>
            <a:r>
              <a:rPr lang="en-US" dirty="0" err="1"/>
              <a:t>traumu</a:t>
            </a:r>
            <a:r>
              <a:rPr lang="en-US" dirty="0"/>
              <a:t> (1/2)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C5BEB1-7202-70E2-BCBB-52CD32FBB7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8712" y="1806766"/>
            <a:ext cx="8951013" cy="4265422"/>
          </a:xfrm>
        </p:spPr>
        <p:txBody>
          <a:bodyPr>
            <a:noAutofit/>
          </a:bodyPr>
          <a:lstStyle/>
          <a:p>
            <a:r>
              <a:rPr lang="en-US" sz="1900" b="1" dirty="0" err="1"/>
              <a:t>Prečo</a:t>
            </a:r>
            <a:r>
              <a:rPr lang="en-US" sz="1900" b="1" dirty="0"/>
              <a:t> je to </a:t>
            </a:r>
            <a:r>
              <a:rPr lang="en-US" sz="1900" b="1" dirty="0" err="1"/>
              <a:t>dôležité</a:t>
            </a:r>
            <a:r>
              <a:rPr lang="en-US" sz="1900" b="1" dirty="0"/>
              <a:t>?</a:t>
            </a:r>
          </a:p>
          <a:p>
            <a:pPr lvl="1"/>
            <a:r>
              <a:rPr lang="en-US" sz="1800" dirty="0" err="1"/>
              <a:t>Mnohé</a:t>
            </a:r>
            <a:r>
              <a:rPr lang="en-US" sz="1800" dirty="0"/>
              <a:t> </a:t>
            </a:r>
            <a:r>
              <a:rPr lang="en-US" sz="1800" dirty="0" err="1"/>
              <a:t>deti</a:t>
            </a:r>
            <a:r>
              <a:rPr lang="en-US" sz="1800" dirty="0"/>
              <a:t> </a:t>
            </a:r>
            <a:r>
              <a:rPr lang="en-US" sz="1800" dirty="0" err="1"/>
              <a:t>utečencov</a:t>
            </a:r>
            <a:r>
              <a:rPr lang="en-US" sz="1800" dirty="0"/>
              <a:t> </a:t>
            </a:r>
            <a:r>
              <a:rPr lang="en-US" sz="1800" dirty="0" err="1"/>
              <a:t>zažili</a:t>
            </a:r>
            <a:r>
              <a:rPr lang="en-US" sz="1800" dirty="0"/>
              <a:t> </a:t>
            </a:r>
            <a:r>
              <a:rPr lang="en-US" sz="1800" dirty="0" err="1"/>
              <a:t>vojnu</a:t>
            </a:r>
            <a:r>
              <a:rPr lang="en-US" sz="1800" dirty="0"/>
              <a:t>, </a:t>
            </a:r>
            <a:r>
              <a:rPr lang="en-US" sz="1800" dirty="0" err="1"/>
              <a:t>stratu</a:t>
            </a:r>
            <a:r>
              <a:rPr lang="en-US" sz="1800" dirty="0"/>
              <a:t> </a:t>
            </a:r>
            <a:r>
              <a:rPr lang="en-US" sz="1800" dirty="0" err="1"/>
              <a:t>domova</a:t>
            </a:r>
            <a:r>
              <a:rPr lang="en-US" sz="1800" dirty="0"/>
              <a:t> </a:t>
            </a:r>
            <a:r>
              <a:rPr lang="en-US" sz="1800" dirty="0" err="1"/>
              <a:t>alebo</a:t>
            </a:r>
            <a:r>
              <a:rPr lang="en-US" sz="1800" dirty="0"/>
              <a:t> </a:t>
            </a:r>
            <a:r>
              <a:rPr lang="en-US" sz="1800" dirty="0" err="1"/>
              <a:t>odlúčenie</a:t>
            </a:r>
            <a:r>
              <a:rPr lang="en-US" sz="1800" dirty="0"/>
              <a:t> od </a:t>
            </a:r>
            <a:r>
              <a:rPr lang="en-US" sz="1800" dirty="0" err="1"/>
              <a:t>rodiny</a:t>
            </a:r>
            <a:r>
              <a:rPr lang="en-US" sz="1800" dirty="0"/>
              <a:t>.</a:t>
            </a:r>
          </a:p>
          <a:p>
            <a:pPr lvl="1"/>
            <a:r>
              <a:rPr lang="en-US" sz="1800" dirty="0" err="1"/>
              <a:t>Škola</a:t>
            </a:r>
            <a:r>
              <a:rPr lang="en-US" sz="1800" dirty="0"/>
              <a:t> </a:t>
            </a:r>
            <a:r>
              <a:rPr lang="en-US" sz="1800" dirty="0" err="1"/>
              <a:t>môže</a:t>
            </a:r>
            <a:r>
              <a:rPr lang="en-US" sz="1800" dirty="0"/>
              <a:t> </a:t>
            </a:r>
            <a:r>
              <a:rPr lang="en-US" sz="1800" dirty="0" err="1"/>
              <a:t>byť</a:t>
            </a:r>
            <a:r>
              <a:rPr lang="en-US" sz="1800" dirty="0"/>
              <a:t> pre </a:t>
            </a:r>
            <a:r>
              <a:rPr lang="en-US" sz="1800" dirty="0" err="1"/>
              <a:t>nich</a:t>
            </a:r>
            <a:r>
              <a:rPr lang="en-US" sz="1800" dirty="0"/>
              <a:t> </a:t>
            </a:r>
            <a:r>
              <a:rPr lang="en-US" sz="1800" b="1" dirty="0" err="1"/>
              <a:t>najdôležitejším</a:t>
            </a:r>
            <a:r>
              <a:rPr lang="en-US" sz="1800" b="1" dirty="0"/>
              <a:t> </a:t>
            </a:r>
            <a:r>
              <a:rPr lang="en-US" sz="1800" b="1" dirty="0" err="1"/>
              <a:t>zdrojom</a:t>
            </a:r>
            <a:r>
              <a:rPr lang="en-US" sz="1800" b="1" dirty="0"/>
              <a:t> </a:t>
            </a:r>
            <a:r>
              <a:rPr lang="en-US" sz="1800" b="1" dirty="0" err="1"/>
              <a:t>bezpečia</a:t>
            </a:r>
            <a:r>
              <a:rPr lang="en-US" sz="1800" b="1" dirty="0"/>
              <a:t> a stability</a:t>
            </a:r>
            <a:r>
              <a:rPr lang="en-US" sz="1800" dirty="0"/>
              <a:t>.</a:t>
            </a:r>
          </a:p>
          <a:p>
            <a:pPr lvl="1"/>
            <a:r>
              <a:rPr lang="en-US" sz="1800" dirty="0" err="1"/>
              <a:t>Učitelia</a:t>
            </a:r>
            <a:r>
              <a:rPr lang="en-US" sz="1800" dirty="0"/>
              <a:t> </a:t>
            </a:r>
            <a:r>
              <a:rPr lang="en-US" sz="1800" dirty="0" err="1"/>
              <a:t>nemajú</a:t>
            </a:r>
            <a:r>
              <a:rPr lang="en-US" sz="1800" dirty="0"/>
              <a:t> </a:t>
            </a:r>
            <a:r>
              <a:rPr lang="en-US" sz="1800" dirty="0" err="1"/>
              <a:t>deti</a:t>
            </a:r>
            <a:r>
              <a:rPr lang="en-US" sz="1800" dirty="0"/>
              <a:t> </a:t>
            </a:r>
            <a:r>
              <a:rPr lang="en-US" sz="1800" dirty="0" err="1"/>
              <a:t>diagnostikovať</a:t>
            </a:r>
            <a:r>
              <a:rPr lang="en-US" sz="1800" dirty="0"/>
              <a:t>, ale </a:t>
            </a:r>
            <a:r>
              <a:rPr lang="en-US" sz="1800" dirty="0" err="1"/>
              <a:t>môžu</a:t>
            </a:r>
            <a:r>
              <a:rPr lang="en-US" sz="1800" dirty="0"/>
              <a:t> </a:t>
            </a:r>
            <a:r>
              <a:rPr lang="en-US" sz="1800" dirty="0" err="1"/>
              <a:t>im</a:t>
            </a:r>
            <a:r>
              <a:rPr lang="en-US" sz="1800" dirty="0"/>
              <a:t> </a:t>
            </a:r>
            <a:r>
              <a:rPr lang="en-US" sz="1800" b="1" dirty="0" err="1"/>
              <a:t>pomôcť</a:t>
            </a:r>
            <a:r>
              <a:rPr lang="en-US" sz="1800" b="1" dirty="0"/>
              <a:t> </a:t>
            </a:r>
            <a:r>
              <a:rPr lang="en-US" sz="1800" b="1" dirty="0" err="1"/>
              <a:t>zvládať</a:t>
            </a:r>
            <a:r>
              <a:rPr lang="en-US" sz="1800" b="1" dirty="0"/>
              <a:t> </a:t>
            </a:r>
            <a:r>
              <a:rPr lang="en-US" sz="1800" b="1" dirty="0" err="1"/>
              <a:t>stres</a:t>
            </a:r>
            <a:r>
              <a:rPr lang="en-US" sz="1800" b="1" dirty="0"/>
              <a:t> a </a:t>
            </a:r>
            <a:r>
              <a:rPr lang="en-US" sz="1800" b="1" dirty="0" err="1"/>
              <a:t>cítiť</a:t>
            </a:r>
            <a:r>
              <a:rPr lang="en-US" sz="1800" b="1" dirty="0"/>
              <a:t> </a:t>
            </a:r>
            <a:r>
              <a:rPr lang="en-US" sz="1800" b="1" dirty="0" err="1"/>
              <a:t>sa</a:t>
            </a:r>
            <a:r>
              <a:rPr lang="en-US" sz="1800" b="1" dirty="0"/>
              <a:t> </a:t>
            </a:r>
            <a:r>
              <a:rPr lang="en-US" sz="1800" b="1" dirty="0" err="1"/>
              <a:t>prijato</a:t>
            </a:r>
            <a:r>
              <a:rPr lang="en-US" sz="1800" dirty="0"/>
              <a:t>.</a:t>
            </a:r>
          </a:p>
          <a:p>
            <a:pPr marL="609585" lvl="1" indent="0">
              <a:buNone/>
            </a:pPr>
            <a:endParaRPr lang="en-US" sz="800" dirty="0"/>
          </a:p>
          <a:p>
            <a:r>
              <a:rPr lang="pl-PL" sz="1900" b="1" dirty="0"/>
              <a:t>Príznaky stresu a traumy u detí </a:t>
            </a:r>
            <a:endParaRPr lang="en-US" sz="1900" b="1" dirty="0"/>
          </a:p>
          <a:p>
            <a:pPr lvl="1"/>
            <a:r>
              <a:rPr lang="en-US" altLang="en-US" sz="1800" dirty="0" err="1">
                <a:latin typeface="Arial" panose="020B0604020202020204" pitchFamily="34" charset="0"/>
              </a:rPr>
              <a:t>Opätovné</a:t>
            </a:r>
            <a:r>
              <a:rPr lang="en-US" altLang="en-US" sz="1800" dirty="0">
                <a:latin typeface="Arial" panose="020B0604020202020204" pitchFamily="34" charset="0"/>
              </a:rPr>
              <a:t> </a:t>
            </a:r>
            <a:r>
              <a:rPr lang="en-US" altLang="en-US" sz="1800" dirty="0" err="1">
                <a:latin typeface="Arial" panose="020B0604020202020204" pitchFamily="34" charset="0"/>
              </a:rPr>
              <a:t>prežívanie</a:t>
            </a:r>
            <a:r>
              <a:rPr lang="en-US" altLang="en-US" sz="1800" dirty="0">
                <a:latin typeface="Arial" panose="020B0604020202020204" pitchFamily="34" charset="0"/>
              </a:rPr>
              <a:t> </a:t>
            </a:r>
            <a:r>
              <a:rPr lang="en-US" altLang="en-US" sz="1800" dirty="0" err="1">
                <a:latin typeface="Arial" panose="020B0604020202020204" pitchFamily="34" charset="0"/>
              </a:rPr>
              <a:t>udalostí</a:t>
            </a:r>
            <a:r>
              <a:rPr lang="en-US" altLang="en-US" sz="1800" dirty="0">
                <a:latin typeface="Arial" panose="020B0604020202020204" pitchFamily="34" charset="0"/>
              </a:rPr>
              <a:t> (</a:t>
            </a:r>
            <a:r>
              <a:rPr lang="en-US" altLang="en-US" sz="1800" dirty="0" err="1">
                <a:latin typeface="Arial" panose="020B0604020202020204" pitchFamily="34" charset="0"/>
              </a:rPr>
              <a:t>záblesky</a:t>
            </a:r>
            <a:r>
              <a:rPr lang="en-US" altLang="en-US" sz="1800" dirty="0">
                <a:latin typeface="Arial" panose="020B0604020202020204" pitchFamily="34" charset="0"/>
              </a:rPr>
              <a:t> </a:t>
            </a:r>
            <a:r>
              <a:rPr lang="en-US" altLang="en-US" sz="1800" dirty="0" err="1">
                <a:latin typeface="Arial" panose="020B0604020202020204" pitchFamily="34" charset="0"/>
              </a:rPr>
              <a:t>spomienok</a:t>
            </a:r>
            <a:r>
              <a:rPr lang="en-US" altLang="en-US" sz="1800" dirty="0">
                <a:latin typeface="Arial" panose="020B0604020202020204" pitchFamily="34" charset="0"/>
              </a:rPr>
              <a:t>, </a:t>
            </a:r>
            <a:r>
              <a:rPr lang="en-US" altLang="en-US" sz="1800" dirty="0" err="1">
                <a:latin typeface="Arial" panose="020B0604020202020204" pitchFamily="34" charset="0"/>
              </a:rPr>
              <a:t>nočné</a:t>
            </a:r>
            <a:r>
              <a:rPr lang="en-US" altLang="en-US" sz="1800" dirty="0">
                <a:latin typeface="Arial" panose="020B0604020202020204" pitchFamily="34" charset="0"/>
              </a:rPr>
              <a:t> </a:t>
            </a:r>
            <a:r>
              <a:rPr lang="en-US" altLang="en-US" sz="1800" dirty="0" err="1">
                <a:latin typeface="Arial" panose="020B0604020202020204" pitchFamily="34" charset="0"/>
              </a:rPr>
              <a:t>mory</a:t>
            </a:r>
            <a:r>
              <a:rPr lang="en-US" altLang="en-US" sz="1800" dirty="0">
                <a:latin typeface="Arial" panose="020B0604020202020204" pitchFamily="34" charset="0"/>
              </a:rPr>
              <a:t>),</a:t>
            </a:r>
          </a:p>
          <a:p>
            <a:pPr lvl="1"/>
            <a:r>
              <a:rPr lang="en-US" altLang="en-US" sz="1800" dirty="0" err="1">
                <a:latin typeface="Arial" panose="020B0604020202020204" pitchFamily="34" charset="0"/>
              </a:rPr>
              <a:t>Problémy</a:t>
            </a:r>
            <a:r>
              <a:rPr lang="en-US" altLang="en-US" sz="1800" dirty="0">
                <a:latin typeface="Arial" panose="020B0604020202020204" pitchFamily="34" charset="0"/>
              </a:rPr>
              <a:t> s </a:t>
            </a:r>
            <a:r>
              <a:rPr lang="en-US" altLang="en-US" sz="1800" dirty="0" err="1">
                <a:latin typeface="Arial" panose="020B0604020202020204" pitchFamily="34" charset="0"/>
              </a:rPr>
              <a:t>koncentráciou</a:t>
            </a:r>
            <a:r>
              <a:rPr lang="en-US" altLang="en-US" sz="1800" dirty="0">
                <a:latin typeface="Arial" panose="020B0604020202020204" pitchFamily="34" charset="0"/>
              </a:rPr>
              <a:t> a </a:t>
            </a:r>
            <a:r>
              <a:rPr lang="en-US" altLang="en-US" sz="1800" dirty="0" err="1">
                <a:latin typeface="Arial" panose="020B0604020202020204" pitchFamily="34" charset="0"/>
              </a:rPr>
              <a:t>pamäťou</a:t>
            </a:r>
            <a:r>
              <a:rPr lang="en-US" altLang="en-US" sz="1800" dirty="0">
                <a:latin typeface="Arial" panose="020B0604020202020204" pitchFamily="34" charset="0"/>
              </a:rPr>
              <a:t>, </a:t>
            </a:r>
            <a:r>
              <a:rPr lang="en-US" altLang="en-US" sz="1800" dirty="0" err="1">
                <a:latin typeface="Arial" panose="020B0604020202020204" pitchFamily="34" charset="0"/>
              </a:rPr>
              <a:t>disociácia</a:t>
            </a:r>
            <a:r>
              <a:rPr lang="en-US" altLang="en-US" sz="1800" dirty="0">
                <a:latin typeface="Arial" panose="020B0604020202020204" pitchFamily="34" charset="0"/>
              </a:rPr>
              <a:t> („</a:t>
            </a:r>
            <a:r>
              <a:rPr lang="en-US" altLang="en-US" sz="1800" dirty="0" err="1">
                <a:latin typeface="Arial" panose="020B0604020202020204" pitchFamily="34" charset="0"/>
              </a:rPr>
              <a:t>byť</a:t>
            </a:r>
            <a:r>
              <a:rPr lang="en-US" altLang="en-US" sz="1800" dirty="0">
                <a:latin typeface="Arial" panose="020B0604020202020204" pitchFamily="34" charset="0"/>
              </a:rPr>
              <a:t> </a:t>
            </a:r>
            <a:r>
              <a:rPr lang="en-US" altLang="en-US" sz="1800" dirty="0" err="1">
                <a:latin typeface="Arial" panose="020B0604020202020204" pitchFamily="34" charset="0"/>
              </a:rPr>
              <a:t>mimo</a:t>
            </a:r>
            <a:r>
              <a:rPr lang="en-US" altLang="en-US" sz="1800" dirty="0">
                <a:latin typeface="Arial" panose="020B0604020202020204" pitchFamily="34" charset="0"/>
              </a:rPr>
              <a:t>“),</a:t>
            </a:r>
          </a:p>
          <a:p>
            <a:pPr lvl="1"/>
            <a:r>
              <a:rPr lang="en-US" altLang="en-US" sz="1800" dirty="0" err="1">
                <a:latin typeface="Arial" panose="020B0604020202020204" pitchFamily="34" charset="0"/>
              </a:rPr>
              <a:t>Vyhýbanie</a:t>
            </a:r>
            <a:r>
              <a:rPr lang="en-US" altLang="en-US" sz="1800" dirty="0">
                <a:latin typeface="Arial" panose="020B0604020202020204" pitchFamily="34" charset="0"/>
              </a:rPr>
              <a:t> </a:t>
            </a:r>
            <a:r>
              <a:rPr lang="en-US" altLang="en-US" sz="1800" dirty="0" err="1">
                <a:latin typeface="Arial" panose="020B0604020202020204" pitchFamily="34" charset="0"/>
              </a:rPr>
              <a:t>sa</a:t>
            </a:r>
            <a:r>
              <a:rPr lang="en-US" altLang="en-US" sz="1800" dirty="0">
                <a:latin typeface="Arial" panose="020B0604020202020204" pitchFamily="34" charset="0"/>
              </a:rPr>
              <a:t> </a:t>
            </a:r>
            <a:r>
              <a:rPr lang="en-US" altLang="en-US" sz="1800" dirty="0" err="1">
                <a:latin typeface="Arial" panose="020B0604020202020204" pitchFamily="34" charset="0"/>
              </a:rPr>
              <a:t>situáciám</a:t>
            </a:r>
            <a:r>
              <a:rPr lang="en-US" altLang="en-US" sz="1800" dirty="0">
                <a:latin typeface="Arial" panose="020B0604020202020204" pitchFamily="34" charset="0"/>
              </a:rPr>
              <a:t>, </a:t>
            </a:r>
            <a:r>
              <a:rPr lang="en-US" altLang="en-US" sz="1800" dirty="0" err="1">
                <a:latin typeface="Arial" panose="020B0604020202020204" pitchFamily="34" charset="0"/>
              </a:rPr>
              <a:t>extrémna</a:t>
            </a:r>
            <a:r>
              <a:rPr lang="en-US" altLang="en-US" sz="1800" dirty="0">
                <a:latin typeface="Arial" panose="020B0604020202020204" pitchFamily="34" charset="0"/>
              </a:rPr>
              <a:t> </a:t>
            </a:r>
            <a:r>
              <a:rPr lang="en-US" altLang="en-US" sz="1800" dirty="0" err="1">
                <a:latin typeface="Arial" panose="020B0604020202020204" pitchFamily="34" charset="0"/>
              </a:rPr>
              <a:t>ostražitosť</a:t>
            </a:r>
            <a:r>
              <a:rPr lang="en-US" altLang="en-US" sz="1800" dirty="0">
                <a:latin typeface="Arial" panose="020B0604020202020204" pitchFamily="34" charset="0"/>
              </a:rPr>
              <a:t>, </a:t>
            </a:r>
            <a:r>
              <a:rPr lang="en-US" altLang="en-US" sz="1800" dirty="0" err="1">
                <a:latin typeface="Arial" panose="020B0604020202020204" pitchFamily="34" charset="0"/>
              </a:rPr>
              <a:t>podráždenosť</a:t>
            </a:r>
            <a:r>
              <a:rPr lang="en-US" altLang="en-US" sz="1800" dirty="0">
                <a:latin typeface="Arial" panose="020B0604020202020204" pitchFamily="34" charset="0"/>
              </a:rPr>
              <a:t>,</a:t>
            </a:r>
          </a:p>
          <a:p>
            <a:pPr lvl="1"/>
            <a:r>
              <a:rPr lang="en-US" altLang="en-US" sz="1800" dirty="0" err="1">
                <a:latin typeface="Arial" panose="020B0604020202020204" pitchFamily="34" charset="0"/>
              </a:rPr>
              <a:t>Agresívne</a:t>
            </a:r>
            <a:r>
              <a:rPr lang="en-US" altLang="en-US" sz="1800" dirty="0">
                <a:latin typeface="Arial" panose="020B0604020202020204" pitchFamily="34" charset="0"/>
              </a:rPr>
              <a:t> </a:t>
            </a:r>
            <a:r>
              <a:rPr lang="en-US" altLang="en-US" sz="1800" dirty="0" err="1">
                <a:latin typeface="Arial" panose="020B0604020202020204" pitchFamily="34" charset="0"/>
              </a:rPr>
              <a:t>alebo</a:t>
            </a:r>
            <a:r>
              <a:rPr lang="en-US" altLang="en-US" sz="1800" dirty="0">
                <a:latin typeface="Arial" panose="020B0604020202020204" pitchFamily="34" charset="0"/>
              </a:rPr>
              <a:t> </a:t>
            </a:r>
            <a:r>
              <a:rPr lang="en-US" altLang="en-US" sz="1800" dirty="0" err="1">
                <a:latin typeface="Arial" panose="020B0604020202020204" pitchFamily="34" charset="0"/>
              </a:rPr>
              <a:t>regresívne</a:t>
            </a:r>
            <a:r>
              <a:rPr lang="en-US" altLang="en-US" sz="1800" dirty="0">
                <a:latin typeface="Arial" panose="020B0604020202020204" pitchFamily="34" charset="0"/>
              </a:rPr>
              <a:t> </a:t>
            </a:r>
            <a:r>
              <a:rPr lang="en-US" altLang="en-US" sz="1800" dirty="0" err="1">
                <a:latin typeface="Arial" panose="020B0604020202020204" pitchFamily="34" charset="0"/>
              </a:rPr>
              <a:t>správanie</a:t>
            </a:r>
            <a:r>
              <a:rPr lang="en-US" altLang="en-US" sz="1800" dirty="0">
                <a:latin typeface="Arial" panose="020B0604020202020204" pitchFamily="34" charset="0"/>
              </a:rPr>
              <a:t>,</a:t>
            </a:r>
          </a:p>
          <a:p>
            <a:pPr lvl="1"/>
            <a:r>
              <a:rPr lang="en-US" altLang="en-US" sz="1800" dirty="0" err="1">
                <a:latin typeface="Arial" panose="020B0604020202020204" pitchFamily="34" charset="0"/>
              </a:rPr>
              <a:t>Fyzické</a:t>
            </a:r>
            <a:r>
              <a:rPr lang="en-US" altLang="en-US" sz="1800" dirty="0">
                <a:latin typeface="Arial" panose="020B0604020202020204" pitchFamily="34" charset="0"/>
              </a:rPr>
              <a:t> </a:t>
            </a:r>
            <a:r>
              <a:rPr lang="en-US" altLang="en-US" sz="1800" dirty="0" err="1">
                <a:latin typeface="Arial" panose="020B0604020202020204" pitchFamily="34" charset="0"/>
              </a:rPr>
              <a:t>ťažkosti</a:t>
            </a:r>
            <a:r>
              <a:rPr lang="en-US" altLang="en-US" sz="1800" dirty="0">
                <a:latin typeface="Arial" panose="020B0604020202020204" pitchFamily="34" charset="0"/>
              </a:rPr>
              <a:t> (</a:t>
            </a:r>
            <a:r>
              <a:rPr lang="en-US" altLang="en-US" sz="1800" dirty="0" err="1">
                <a:latin typeface="Arial" panose="020B0604020202020204" pitchFamily="34" charset="0"/>
              </a:rPr>
              <a:t>bolesti</a:t>
            </a:r>
            <a:r>
              <a:rPr lang="en-US" altLang="en-US" sz="1800" dirty="0">
                <a:latin typeface="Arial" panose="020B0604020202020204" pitchFamily="34" charset="0"/>
              </a:rPr>
              <a:t> </a:t>
            </a:r>
            <a:r>
              <a:rPr lang="en-US" altLang="en-US" sz="1800" dirty="0" err="1">
                <a:latin typeface="Arial" panose="020B0604020202020204" pitchFamily="34" charset="0"/>
              </a:rPr>
              <a:t>brucha</a:t>
            </a:r>
            <a:r>
              <a:rPr lang="en-US" altLang="en-US" sz="1800" dirty="0">
                <a:latin typeface="Arial" panose="020B0604020202020204" pitchFamily="34" charset="0"/>
              </a:rPr>
              <a:t>, </a:t>
            </a:r>
            <a:r>
              <a:rPr lang="en-US" altLang="en-US" sz="1800" dirty="0" err="1">
                <a:latin typeface="Arial" panose="020B0604020202020204" pitchFamily="34" charset="0"/>
              </a:rPr>
              <a:t>hlavy</a:t>
            </a:r>
            <a:r>
              <a:rPr lang="en-US" altLang="en-US" sz="1800" dirty="0">
                <a:latin typeface="Arial" panose="020B0604020202020204" pitchFamily="34" charset="0"/>
              </a:rPr>
              <a:t>, </a:t>
            </a:r>
            <a:r>
              <a:rPr lang="en-US" altLang="en-US" sz="1800" dirty="0" err="1">
                <a:latin typeface="Arial" panose="020B0604020202020204" pitchFamily="34" charset="0"/>
              </a:rPr>
              <a:t>únava</a:t>
            </a:r>
            <a:r>
              <a:rPr lang="en-US" altLang="en-US" sz="1800" dirty="0">
                <a:latin typeface="Arial" panose="020B0604020202020204" pitchFamily="34" charset="0"/>
              </a:rPr>
              <a:t>),</a:t>
            </a:r>
          </a:p>
          <a:p>
            <a:pPr lvl="1"/>
            <a:r>
              <a:rPr lang="en-US" altLang="en-US" sz="1800" dirty="0">
                <a:latin typeface="Arial" panose="020B0604020202020204" pitchFamily="34" charset="0"/>
              </a:rPr>
              <a:t>Strach, </a:t>
            </a:r>
            <a:r>
              <a:rPr lang="en-US" altLang="en-US" sz="1800" dirty="0" err="1">
                <a:latin typeface="Arial" panose="020B0604020202020204" pitchFamily="34" charset="0"/>
              </a:rPr>
              <a:t>nízke</a:t>
            </a:r>
            <a:r>
              <a:rPr lang="en-US" altLang="en-US" sz="1800" dirty="0">
                <a:latin typeface="Arial" panose="020B0604020202020204" pitchFamily="34" charset="0"/>
              </a:rPr>
              <a:t> </a:t>
            </a:r>
            <a:r>
              <a:rPr lang="en-US" altLang="en-US" sz="1800" dirty="0" err="1">
                <a:latin typeface="Arial" panose="020B0604020202020204" pitchFamily="34" charset="0"/>
              </a:rPr>
              <a:t>sebavedomie</a:t>
            </a:r>
            <a:r>
              <a:rPr lang="en-US" altLang="en-US" sz="1800" dirty="0">
                <a:latin typeface="Arial" panose="020B0604020202020204" pitchFamily="34" charset="0"/>
              </a:rPr>
              <a:t>, </a:t>
            </a:r>
            <a:r>
              <a:rPr lang="en-US" altLang="en-US" sz="1800" dirty="0" err="1">
                <a:latin typeface="Arial" panose="020B0604020202020204" pitchFamily="34" charset="0"/>
              </a:rPr>
              <a:t>negatívne</a:t>
            </a:r>
            <a:r>
              <a:rPr lang="en-US" altLang="en-US" sz="1800" dirty="0">
                <a:latin typeface="Arial" panose="020B0604020202020204" pitchFamily="34" charset="0"/>
              </a:rPr>
              <a:t> </a:t>
            </a:r>
            <a:r>
              <a:rPr lang="en-US" altLang="en-US" sz="1800" dirty="0" err="1">
                <a:latin typeface="Arial" panose="020B0604020202020204" pitchFamily="34" charset="0"/>
              </a:rPr>
              <a:t>očakávania</a:t>
            </a:r>
            <a:r>
              <a:rPr lang="en-US" altLang="en-US" sz="1800" dirty="0">
                <a:latin typeface="Arial" panose="020B0604020202020204" pitchFamily="34" charset="0"/>
              </a:rPr>
              <a:t> do </a:t>
            </a:r>
            <a:r>
              <a:rPr lang="en-US" altLang="en-US" sz="1800" dirty="0" err="1">
                <a:latin typeface="Arial" panose="020B0604020202020204" pitchFamily="34" charset="0"/>
              </a:rPr>
              <a:t>budúcnosti</a:t>
            </a:r>
            <a:r>
              <a:rPr lang="en-US" altLang="en-US" sz="1800" dirty="0">
                <a:latin typeface="Arial" panose="020B0604020202020204" pitchFamily="34" charset="0"/>
              </a:rPr>
              <a:t>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28C070E-0E01-0EC4-7F10-FD195A580D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9602" y="2167814"/>
            <a:ext cx="2793686" cy="3373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407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D2F6A1-FFED-292C-FEE3-20324F5C5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6CBA36-D655-A4DF-82B7-890BA5568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712" y="288340"/>
            <a:ext cx="11672416" cy="1291135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Usmernenie</a:t>
            </a:r>
            <a:r>
              <a:rPr lang="en-US" dirty="0"/>
              <a:t>, </a:t>
            </a:r>
            <a:r>
              <a:rPr lang="en-US" dirty="0" err="1"/>
              <a:t>ako</a:t>
            </a:r>
            <a:r>
              <a:rPr lang="en-US" dirty="0"/>
              <a:t> </a:t>
            </a:r>
            <a:r>
              <a:rPr lang="en-US" dirty="0" err="1"/>
              <a:t>pracovať</a:t>
            </a:r>
            <a:r>
              <a:rPr lang="en-US" dirty="0"/>
              <a:t> s </a:t>
            </a:r>
            <a:r>
              <a:rPr lang="en-US" dirty="0" err="1"/>
              <a:t>deťmi</a:t>
            </a:r>
            <a:r>
              <a:rPr lang="en-US" dirty="0"/>
              <a:t> </a:t>
            </a:r>
            <a:r>
              <a:rPr lang="en-US" dirty="0" err="1"/>
              <a:t>utečencov</a:t>
            </a:r>
            <a:r>
              <a:rPr lang="en-US" dirty="0"/>
              <a:t>, </a:t>
            </a:r>
            <a:r>
              <a:rPr lang="en-US" dirty="0" err="1"/>
              <a:t>ktoré</a:t>
            </a:r>
            <a:r>
              <a:rPr lang="en-US" dirty="0"/>
              <a:t> </a:t>
            </a:r>
            <a:r>
              <a:rPr lang="en-US" dirty="0" err="1"/>
              <a:t>zažili</a:t>
            </a:r>
            <a:r>
              <a:rPr lang="en-US" dirty="0"/>
              <a:t> </a:t>
            </a:r>
            <a:r>
              <a:rPr lang="en-US" dirty="0" err="1"/>
              <a:t>stres</a:t>
            </a:r>
            <a:r>
              <a:rPr lang="en-US" dirty="0"/>
              <a:t> a </a:t>
            </a:r>
            <a:r>
              <a:rPr lang="en-US" dirty="0" err="1"/>
              <a:t>traumu</a:t>
            </a:r>
            <a:r>
              <a:rPr lang="en-US" dirty="0"/>
              <a:t> </a:t>
            </a:r>
            <a:r>
              <a:rPr lang="en-US"/>
              <a:t>(2/2)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7FC727-3A7B-C843-3215-BADD5D18AE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8712" y="2167814"/>
            <a:ext cx="8626577" cy="3887634"/>
          </a:xfrm>
        </p:spPr>
        <p:txBody>
          <a:bodyPr>
            <a:noAutofit/>
          </a:bodyPr>
          <a:lstStyle/>
          <a:p>
            <a:r>
              <a:rPr lang="en-US" sz="2000" b="1" dirty="0" err="1"/>
              <a:t>Odporúčania</a:t>
            </a:r>
            <a:r>
              <a:rPr lang="en-US" sz="2000" b="1" dirty="0"/>
              <a:t> pre </a:t>
            </a:r>
            <a:r>
              <a:rPr lang="en-US" sz="2000" b="1" dirty="0" err="1"/>
              <a:t>učiteľov</a:t>
            </a:r>
            <a:endParaRPr lang="en-US" sz="2000" b="1" dirty="0"/>
          </a:p>
          <a:p>
            <a:pPr lvl="1">
              <a:buFontTx/>
              <a:buChar char="-"/>
            </a:pPr>
            <a:r>
              <a:rPr lang="en-US" altLang="en-US" sz="1800" b="1" dirty="0" err="1">
                <a:latin typeface="Arial" panose="020B0604020202020204" pitchFamily="34" charset="0"/>
              </a:rPr>
              <a:t>Vytvárajte</a:t>
            </a:r>
            <a:r>
              <a:rPr lang="en-US" altLang="en-US" sz="1800" dirty="0">
                <a:latin typeface="Arial" panose="020B0604020202020204" pitchFamily="34" charset="0"/>
              </a:rPr>
              <a:t> </a:t>
            </a:r>
            <a:r>
              <a:rPr lang="en-US" altLang="en-US" sz="1800" b="1" dirty="0" err="1">
                <a:latin typeface="Arial" panose="020B0604020202020204" pitchFamily="34" charset="0"/>
              </a:rPr>
              <a:t>stabilný</a:t>
            </a:r>
            <a:r>
              <a:rPr lang="en-US" altLang="en-US" sz="1800" b="1" dirty="0">
                <a:latin typeface="Arial" panose="020B0604020202020204" pitchFamily="34" charset="0"/>
              </a:rPr>
              <a:t> </a:t>
            </a:r>
            <a:r>
              <a:rPr lang="en-US" altLang="en-US" sz="1800" b="1" dirty="0" err="1">
                <a:latin typeface="Arial" panose="020B0604020202020204" pitchFamily="34" charset="0"/>
              </a:rPr>
              <a:t>rozvrh</a:t>
            </a:r>
            <a:r>
              <a:rPr lang="en-US" altLang="en-US" sz="1800" b="1" dirty="0">
                <a:latin typeface="Arial" panose="020B0604020202020204" pitchFamily="34" charset="0"/>
              </a:rPr>
              <a:t> a </a:t>
            </a:r>
            <a:r>
              <a:rPr lang="en-US" altLang="en-US" sz="1800" b="1" dirty="0" err="1">
                <a:latin typeface="Arial" panose="020B0604020202020204" pitchFamily="34" charset="0"/>
              </a:rPr>
              <a:t>jasné</a:t>
            </a:r>
            <a:r>
              <a:rPr lang="en-US" altLang="en-US" sz="1800" b="1" dirty="0">
                <a:latin typeface="Arial" panose="020B0604020202020204" pitchFamily="34" charset="0"/>
              </a:rPr>
              <a:t> </a:t>
            </a:r>
            <a:r>
              <a:rPr lang="en-US" altLang="en-US" sz="1800" b="1" dirty="0" err="1">
                <a:latin typeface="Arial" panose="020B0604020202020204" pitchFamily="34" charset="0"/>
              </a:rPr>
              <a:t>pravidlá</a:t>
            </a:r>
            <a:r>
              <a:rPr lang="en-US" altLang="en-US" sz="1800" dirty="0">
                <a:latin typeface="Arial" panose="020B0604020202020204" pitchFamily="34" charset="0"/>
              </a:rPr>
              <a:t>, </a:t>
            </a:r>
            <a:r>
              <a:rPr lang="en-US" altLang="en-US" sz="1800" dirty="0" err="1">
                <a:latin typeface="Arial" panose="020B0604020202020204" pitchFamily="34" charset="0"/>
              </a:rPr>
              <a:t>ktoré</a:t>
            </a:r>
            <a:r>
              <a:rPr lang="en-US" altLang="en-US" sz="1800" dirty="0">
                <a:latin typeface="Arial" panose="020B0604020202020204" pitchFamily="34" charset="0"/>
              </a:rPr>
              <a:t> </a:t>
            </a:r>
            <a:r>
              <a:rPr lang="en-US" altLang="en-US" sz="1800" dirty="0" err="1">
                <a:latin typeface="Arial" panose="020B0604020202020204" pitchFamily="34" charset="0"/>
              </a:rPr>
              <a:t>deťom</a:t>
            </a:r>
            <a:r>
              <a:rPr lang="en-US" altLang="en-US" sz="1800" dirty="0">
                <a:latin typeface="Arial" panose="020B0604020202020204" pitchFamily="34" charset="0"/>
              </a:rPr>
              <a:t> </a:t>
            </a:r>
            <a:r>
              <a:rPr lang="en-US" altLang="en-US" sz="1800" dirty="0" err="1">
                <a:latin typeface="Arial" panose="020B0604020202020204" pitchFamily="34" charset="0"/>
              </a:rPr>
              <a:t>prinášajú</a:t>
            </a:r>
            <a:r>
              <a:rPr lang="en-US" altLang="en-US" sz="1800" dirty="0">
                <a:latin typeface="Arial" panose="020B0604020202020204" pitchFamily="34" charset="0"/>
              </a:rPr>
              <a:t> </a:t>
            </a:r>
            <a:r>
              <a:rPr lang="en-US" altLang="en-US" sz="1800" dirty="0" err="1">
                <a:latin typeface="Arial" panose="020B0604020202020204" pitchFamily="34" charset="0"/>
              </a:rPr>
              <a:t>pocit</a:t>
            </a:r>
            <a:r>
              <a:rPr lang="en-US" altLang="en-US" sz="1800" dirty="0">
                <a:latin typeface="Arial" panose="020B0604020202020204" pitchFamily="34" charset="0"/>
              </a:rPr>
              <a:t> </a:t>
            </a:r>
            <a:r>
              <a:rPr lang="en-US" altLang="en-US" sz="1800" dirty="0" err="1">
                <a:latin typeface="Arial" panose="020B0604020202020204" pitchFamily="34" charset="0"/>
              </a:rPr>
              <a:t>istoty</a:t>
            </a:r>
            <a:r>
              <a:rPr lang="en-US" altLang="en-US" sz="1800" dirty="0">
                <a:latin typeface="Arial" panose="020B0604020202020204" pitchFamily="34" charset="0"/>
              </a:rPr>
              <a:t>.</a:t>
            </a:r>
          </a:p>
          <a:p>
            <a:pPr lvl="1">
              <a:buFontTx/>
              <a:buChar char="-"/>
            </a:pPr>
            <a:r>
              <a:rPr lang="en-US" altLang="en-US" sz="1800" b="1" dirty="0" err="1">
                <a:latin typeface="Arial" panose="020B0604020202020204" pitchFamily="34" charset="0"/>
              </a:rPr>
              <a:t>Poskytujte</a:t>
            </a:r>
            <a:r>
              <a:rPr lang="en-US" altLang="en-US" sz="1800" dirty="0">
                <a:latin typeface="Arial" panose="020B0604020202020204" pitchFamily="34" charset="0"/>
              </a:rPr>
              <a:t> </a:t>
            </a:r>
            <a:r>
              <a:rPr lang="en-US" altLang="en-US" sz="1800" b="1" dirty="0" err="1">
                <a:latin typeface="Arial" panose="020B0604020202020204" pitchFamily="34" charset="0"/>
              </a:rPr>
              <a:t>bezpečné</a:t>
            </a:r>
            <a:r>
              <a:rPr lang="en-US" altLang="en-US" sz="1800" b="1" dirty="0">
                <a:latin typeface="Arial" panose="020B0604020202020204" pitchFamily="34" charset="0"/>
              </a:rPr>
              <a:t> </a:t>
            </a:r>
            <a:r>
              <a:rPr lang="en-US" altLang="en-US" sz="1800" b="1" dirty="0" err="1">
                <a:latin typeface="Arial" panose="020B0604020202020204" pitchFamily="34" charset="0"/>
              </a:rPr>
              <a:t>prostredie</a:t>
            </a:r>
            <a:r>
              <a:rPr lang="en-US" altLang="en-US" sz="1800" b="1" dirty="0">
                <a:latin typeface="Arial" panose="020B0604020202020204" pitchFamily="34" charset="0"/>
              </a:rPr>
              <a:t> </a:t>
            </a:r>
            <a:r>
              <a:rPr lang="en-US" altLang="en-US" sz="1800" dirty="0">
                <a:latin typeface="Arial" panose="020B0604020202020204" pitchFamily="34" charset="0"/>
              </a:rPr>
              <a:t>(</a:t>
            </a:r>
            <a:r>
              <a:rPr lang="en-US" altLang="en-US" sz="1800" dirty="0" err="1">
                <a:latin typeface="Arial" panose="020B0604020202020204" pitchFamily="34" charset="0"/>
              </a:rPr>
              <a:t>napr</a:t>
            </a:r>
            <a:r>
              <a:rPr lang="en-US" altLang="en-US" sz="1800" dirty="0">
                <a:latin typeface="Arial" panose="020B0604020202020204" pitchFamily="34" charset="0"/>
              </a:rPr>
              <a:t>. </a:t>
            </a:r>
            <a:r>
              <a:rPr lang="en-US" altLang="en-US" sz="1800" i="1" dirty="0" err="1">
                <a:latin typeface="Arial" panose="020B0604020202020204" pitchFamily="34" charset="0"/>
              </a:rPr>
              <a:t>kútik</a:t>
            </a:r>
            <a:r>
              <a:rPr lang="en-US" altLang="en-US" sz="1800" i="1" dirty="0">
                <a:latin typeface="Arial" panose="020B0604020202020204" pitchFamily="34" charset="0"/>
              </a:rPr>
              <a:t> </a:t>
            </a:r>
            <a:r>
              <a:rPr lang="en-US" altLang="en-US" sz="1800" i="1" dirty="0" err="1">
                <a:latin typeface="Arial" panose="020B0604020202020204" pitchFamily="34" charset="0"/>
              </a:rPr>
              <a:t>pokoja</a:t>
            </a:r>
            <a:r>
              <a:rPr lang="en-US" altLang="en-US" sz="1800" dirty="0">
                <a:latin typeface="Arial" panose="020B0604020202020204" pitchFamily="34" charset="0"/>
              </a:rPr>
              <a:t>, „</a:t>
            </a:r>
            <a:r>
              <a:rPr lang="en-US" altLang="en-US" sz="1800" dirty="0" err="1">
                <a:latin typeface="Arial" panose="020B0604020202020204" pitchFamily="34" charset="0"/>
              </a:rPr>
              <a:t>krabička</a:t>
            </a:r>
            <a:r>
              <a:rPr lang="en-US" altLang="en-US" sz="1800" dirty="0">
                <a:latin typeface="Arial" panose="020B0604020202020204" pitchFamily="34" charset="0"/>
              </a:rPr>
              <a:t> </a:t>
            </a:r>
            <a:r>
              <a:rPr lang="en-US" altLang="en-US" sz="1800" dirty="0" err="1">
                <a:latin typeface="Arial" panose="020B0604020202020204" pitchFamily="34" charset="0"/>
              </a:rPr>
              <a:t>pokoja</a:t>
            </a:r>
            <a:r>
              <a:rPr lang="en-US" altLang="en-US" sz="1800" dirty="0">
                <a:latin typeface="Arial" panose="020B0604020202020204" pitchFamily="34" charset="0"/>
              </a:rPr>
              <a:t>“) </a:t>
            </a:r>
            <a:r>
              <a:rPr lang="en-US" altLang="en-US" sz="1800" dirty="0" err="1">
                <a:latin typeface="Arial" panose="020B0604020202020204" pitchFamily="34" charset="0"/>
              </a:rPr>
              <a:t>na</a:t>
            </a:r>
            <a:r>
              <a:rPr lang="en-US" altLang="en-US" sz="1800" dirty="0">
                <a:latin typeface="Arial" panose="020B0604020202020204" pitchFamily="34" charset="0"/>
              </a:rPr>
              <a:t> </a:t>
            </a:r>
            <a:r>
              <a:rPr lang="en-US" altLang="en-US" sz="1800" dirty="0" err="1">
                <a:latin typeface="Arial" panose="020B0604020202020204" pitchFamily="34" charset="0"/>
              </a:rPr>
              <a:t>zvládanie</a:t>
            </a:r>
            <a:r>
              <a:rPr lang="en-US" altLang="en-US" sz="1800" dirty="0">
                <a:latin typeface="Arial" panose="020B0604020202020204" pitchFamily="34" charset="0"/>
              </a:rPr>
              <a:t> </a:t>
            </a:r>
            <a:r>
              <a:rPr lang="en-US" altLang="en-US" sz="1800" dirty="0" err="1">
                <a:latin typeface="Arial" panose="020B0604020202020204" pitchFamily="34" charset="0"/>
              </a:rPr>
              <a:t>stresu</a:t>
            </a:r>
            <a:r>
              <a:rPr lang="en-US" altLang="en-US" sz="1800" dirty="0">
                <a:latin typeface="Arial" panose="020B0604020202020204" pitchFamily="34" charset="0"/>
              </a:rPr>
              <a:t>.</a:t>
            </a:r>
          </a:p>
          <a:p>
            <a:pPr lvl="1">
              <a:buFontTx/>
              <a:buChar char="-"/>
            </a:pPr>
            <a:r>
              <a:rPr lang="en-US" altLang="en-US" sz="1800" b="1" dirty="0" err="1">
                <a:latin typeface="Arial" panose="020B0604020202020204" pitchFamily="34" charset="0"/>
              </a:rPr>
              <a:t>Budujte</a:t>
            </a:r>
            <a:r>
              <a:rPr lang="en-US" altLang="en-US" sz="1800" dirty="0">
                <a:latin typeface="Arial" panose="020B0604020202020204" pitchFamily="34" charset="0"/>
              </a:rPr>
              <a:t> </a:t>
            </a:r>
            <a:r>
              <a:rPr lang="en-US" altLang="en-US" sz="1800" b="1" dirty="0" err="1">
                <a:latin typeface="Arial" panose="020B0604020202020204" pitchFamily="34" charset="0"/>
              </a:rPr>
              <a:t>dôveru</a:t>
            </a:r>
            <a:r>
              <a:rPr lang="en-US" altLang="en-US" sz="1800" dirty="0">
                <a:latin typeface="Arial" panose="020B0604020202020204" pitchFamily="34" charset="0"/>
              </a:rPr>
              <a:t> </a:t>
            </a:r>
            <a:r>
              <a:rPr lang="en-US" altLang="en-US" sz="1800" dirty="0" err="1">
                <a:latin typeface="Arial" panose="020B0604020202020204" pitchFamily="34" charset="0"/>
              </a:rPr>
              <a:t>cez</a:t>
            </a:r>
            <a:r>
              <a:rPr lang="en-US" altLang="en-US" sz="1800" dirty="0">
                <a:latin typeface="Arial" panose="020B0604020202020204" pitchFamily="34" charset="0"/>
              </a:rPr>
              <a:t> </a:t>
            </a:r>
            <a:r>
              <a:rPr lang="en-US" altLang="en-US" sz="1800" dirty="0" err="1">
                <a:latin typeface="Arial" panose="020B0604020202020204" pitchFamily="34" charset="0"/>
              </a:rPr>
              <a:t>rešpekt</a:t>
            </a:r>
            <a:r>
              <a:rPr lang="en-US" altLang="en-US" sz="1800" dirty="0">
                <a:latin typeface="Arial" panose="020B0604020202020204" pitchFamily="34" charset="0"/>
              </a:rPr>
              <a:t>, </a:t>
            </a:r>
            <a:r>
              <a:rPr lang="en-US" altLang="en-US" sz="1800" dirty="0" err="1">
                <a:latin typeface="Arial" panose="020B0604020202020204" pitchFamily="34" charset="0"/>
              </a:rPr>
              <a:t>úprimné</a:t>
            </a:r>
            <a:r>
              <a:rPr lang="en-US" altLang="en-US" sz="1800" dirty="0">
                <a:latin typeface="Arial" panose="020B0604020202020204" pitchFamily="34" charset="0"/>
              </a:rPr>
              <a:t> </a:t>
            </a:r>
            <a:r>
              <a:rPr lang="en-US" altLang="en-US" sz="1800" dirty="0" err="1">
                <a:latin typeface="Arial" panose="020B0604020202020204" pitchFamily="34" charset="0"/>
              </a:rPr>
              <a:t>odpovede</a:t>
            </a:r>
            <a:r>
              <a:rPr lang="en-US" altLang="en-US" sz="1800" dirty="0">
                <a:latin typeface="Arial" panose="020B0604020202020204" pitchFamily="34" charset="0"/>
              </a:rPr>
              <a:t> a </a:t>
            </a:r>
            <a:r>
              <a:rPr lang="en-US" altLang="en-US" sz="1800" dirty="0" err="1">
                <a:latin typeface="Arial" panose="020B0604020202020204" pitchFamily="34" charset="0"/>
              </a:rPr>
              <a:t>pozitívne</a:t>
            </a:r>
            <a:r>
              <a:rPr lang="en-US" altLang="en-US" sz="1800" dirty="0">
                <a:latin typeface="Arial" panose="020B0604020202020204" pitchFamily="34" charset="0"/>
              </a:rPr>
              <a:t> </a:t>
            </a:r>
            <a:r>
              <a:rPr lang="en-US" altLang="en-US" sz="1800" dirty="0" err="1">
                <a:latin typeface="Arial" panose="020B0604020202020204" pitchFamily="34" charset="0"/>
              </a:rPr>
              <a:t>vzťahy</a:t>
            </a:r>
            <a:r>
              <a:rPr lang="en-US" altLang="en-US" sz="1800" dirty="0">
                <a:latin typeface="Arial" panose="020B0604020202020204" pitchFamily="34" charset="0"/>
              </a:rPr>
              <a:t> v </a:t>
            </a:r>
            <a:r>
              <a:rPr lang="en-US" altLang="en-US" sz="1800" dirty="0" err="1">
                <a:latin typeface="Arial" panose="020B0604020202020204" pitchFamily="34" charset="0"/>
              </a:rPr>
              <a:t>triede</a:t>
            </a:r>
            <a:r>
              <a:rPr lang="en-US" altLang="en-US" sz="1800" dirty="0">
                <a:latin typeface="Arial" panose="020B0604020202020204" pitchFamily="34" charset="0"/>
              </a:rPr>
              <a:t>.</a:t>
            </a:r>
          </a:p>
          <a:p>
            <a:pPr lvl="1">
              <a:buFontTx/>
              <a:buChar char="-"/>
            </a:pPr>
            <a:r>
              <a:rPr lang="en-US" altLang="en-US" sz="1800" b="1" dirty="0" err="1">
                <a:latin typeface="Arial" panose="020B0604020202020204" pitchFamily="34" charset="0"/>
              </a:rPr>
              <a:t>Spolupracujte</a:t>
            </a:r>
            <a:r>
              <a:rPr lang="en-US" altLang="en-US" sz="1800" dirty="0">
                <a:latin typeface="Arial" panose="020B0604020202020204" pitchFamily="34" charset="0"/>
              </a:rPr>
              <a:t> </a:t>
            </a:r>
            <a:r>
              <a:rPr lang="en-US" altLang="en-US" sz="1800" b="1" dirty="0">
                <a:latin typeface="Arial" panose="020B0604020202020204" pitchFamily="34" charset="0"/>
              </a:rPr>
              <a:t>s </a:t>
            </a:r>
            <a:r>
              <a:rPr lang="en-US" altLang="en-US" sz="1800" b="1" dirty="0" err="1">
                <a:latin typeface="Arial" panose="020B0604020202020204" pitchFamily="34" charset="0"/>
              </a:rPr>
              <a:t>rodičmi</a:t>
            </a:r>
            <a:r>
              <a:rPr lang="en-US" altLang="en-US" sz="1800" b="1" dirty="0">
                <a:latin typeface="Arial" panose="020B0604020202020204" pitchFamily="34" charset="0"/>
              </a:rPr>
              <a:t> </a:t>
            </a:r>
            <a:r>
              <a:rPr lang="en-US" altLang="en-US" sz="1800" dirty="0">
                <a:latin typeface="Arial" panose="020B0604020202020204" pitchFamily="34" charset="0"/>
              </a:rPr>
              <a:t>a </a:t>
            </a:r>
            <a:r>
              <a:rPr lang="en-US" altLang="en-US" sz="1800" dirty="0" err="1">
                <a:latin typeface="Arial" panose="020B0604020202020204" pitchFamily="34" charset="0"/>
              </a:rPr>
              <a:t>komunikujte</a:t>
            </a:r>
            <a:r>
              <a:rPr lang="en-US" altLang="en-US" sz="1800" dirty="0">
                <a:latin typeface="Arial" panose="020B0604020202020204" pitchFamily="34" charset="0"/>
              </a:rPr>
              <a:t> o </a:t>
            </a:r>
            <a:r>
              <a:rPr lang="en-US" altLang="en-US" sz="1800" dirty="0" err="1">
                <a:latin typeface="Arial" panose="020B0604020202020204" pitchFamily="34" charset="0"/>
              </a:rPr>
              <a:t>pokrokoch</a:t>
            </a:r>
            <a:r>
              <a:rPr lang="en-US" altLang="en-US" sz="1800" dirty="0">
                <a:latin typeface="Arial" panose="020B0604020202020204" pitchFamily="34" charset="0"/>
              </a:rPr>
              <a:t> </a:t>
            </a:r>
            <a:r>
              <a:rPr lang="en-US" altLang="en-US" sz="1800" dirty="0" err="1">
                <a:latin typeface="Arial" panose="020B0604020202020204" pitchFamily="34" charset="0"/>
              </a:rPr>
              <a:t>aj</a:t>
            </a:r>
            <a:r>
              <a:rPr lang="en-US" altLang="en-US" sz="1800" dirty="0">
                <a:latin typeface="Arial" panose="020B0604020202020204" pitchFamily="34" charset="0"/>
              </a:rPr>
              <a:t> </a:t>
            </a:r>
            <a:r>
              <a:rPr lang="en-US" altLang="en-US" sz="1800" dirty="0" err="1">
                <a:latin typeface="Arial" panose="020B0604020202020204" pitchFamily="34" charset="0"/>
              </a:rPr>
              <a:t>ťažkostiach</a:t>
            </a:r>
            <a:r>
              <a:rPr lang="en-US" altLang="en-US" sz="1800" dirty="0">
                <a:latin typeface="Arial" panose="020B0604020202020204" pitchFamily="34" charset="0"/>
              </a:rPr>
              <a:t> </a:t>
            </a:r>
            <a:r>
              <a:rPr lang="en-US" altLang="en-US" sz="1800" dirty="0" err="1">
                <a:latin typeface="Arial" panose="020B0604020202020204" pitchFamily="34" charset="0"/>
              </a:rPr>
              <a:t>detí</a:t>
            </a:r>
            <a:r>
              <a:rPr lang="en-US" altLang="en-US" sz="1800" dirty="0">
                <a:latin typeface="Arial" panose="020B0604020202020204" pitchFamily="34" charset="0"/>
              </a:rPr>
              <a:t>.</a:t>
            </a:r>
          </a:p>
          <a:p>
            <a:pPr lvl="1">
              <a:buFontTx/>
              <a:buChar char="-"/>
            </a:pPr>
            <a:r>
              <a:rPr lang="en-US" altLang="en-US" sz="1800" b="1" dirty="0" err="1">
                <a:latin typeface="Arial" panose="020B0604020202020204" pitchFamily="34" charset="0"/>
              </a:rPr>
              <a:t>Podporujte</a:t>
            </a:r>
            <a:r>
              <a:rPr lang="en-US" altLang="en-US" sz="1800" dirty="0">
                <a:latin typeface="Arial" panose="020B0604020202020204" pitchFamily="34" charset="0"/>
              </a:rPr>
              <a:t> </a:t>
            </a:r>
            <a:r>
              <a:rPr lang="en-US" altLang="en-US" sz="1800" b="1" dirty="0" err="1">
                <a:latin typeface="Arial" panose="020B0604020202020204" pitchFamily="34" charset="0"/>
              </a:rPr>
              <a:t>sebareguláciu</a:t>
            </a:r>
            <a:r>
              <a:rPr lang="en-US" altLang="en-US" sz="1800" b="1" dirty="0">
                <a:latin typeface="Arial" panose="020B0604020202020204" pitchFamily="34" charset="0"/>
              </a:rPr>
              <a:t> a </a:t>
            </a:r>
            <a:r>
              <a:rPr lang="en-US" altLang="en-US" sz="1800" b="1" dirty="0" err="1">
                <a:latin typeface="Arial" panose="020B0604020202020204" pitchFamily="34" charset="0"/>
              </a:rPr>
              <a:t>empatiu</a:t>
            </a:r>
            <a:r>
              <a:rPr lang="en-US" altLang="en-US" sz="1800" b="1" dirty="0">
                <a:latin typeface="Arial" panose="020B0604020202020204" pitchFamily="34" charset="0"/>
              </a:rPr>
              <a:t> </a:t>
            </a:r>
            <a:r>
              <a:rPr lang="en-US" altLang="en-US" sz="1800" dirty="0" err="1">
                <a:latin typeface="Arial" panose="020B0604020202020204" pitchFamily="34" charset="0"/>
              </a:rPr>
              <a:t>prostredníctvom</a:t>
            </a:r>
            <a:r>
              <a:rPr lang="en-US" altLang="en-US" sz="1800" dirty="0">
                <a:latin typeface="Arial" panose="020B0604020202020204" pitchFamily="34" charset="0"/>
              </a:rPr>
              <a:t> </a:t>
            </a:r>
            <a:r>
              <a:rPr lang="en-US" altLang="en-US" sz="1800" dirty="0" err="1">
                <a:latin typeface="Arial" panose="020B0604020202020204" pitchFamily="34" charset="0"/>
              </a:rPr>
              <a:t>hier</a:t>
            </a:r>
            <a:r>
              <a:rPr lang="en-US" altLang="en-US" sz="1800" dirty="0">
                <a:latin typeface="Arial" panose="020B0604020202020204" pitchFamily="34" charset="0"/>
              </a:rPr>
              <a:t> a </a:t>
            </a:r>
            <a:r>
              <a:rPr lang="en-US" altLang="en-US" sz="1800" dirty="0" err="1">
                <a:latin typeface="Arial" panose="020B0604020202020204" pitchFamily="34" charset="0"/>
              </a:rPr>
              <a:t>cvičení</a:t>
            </a:r>
            <a:r>
              <a:rPr lang="en-US" altLang="en-US" sz="1800" dirty="0">
                <a:latin typeface="Arial" panose="020B0604020202020204" pitchFamily="34" charset="0"/>
              </a:rPr>
              <a:t>.</a:t>
            </a:r>
          </a:p>
          <a:p>
            <a:pPr lvl="1">
              <a:buFontTx/>
              <a:buChar char="-"/>
            </a:pPr>
            <a:r>
              <a:rPr lang="en-US" altLang="en-US" sz="1800" b="1" dirty="0" err="1">
                <a:latin typeface="Arial" panose="020B0604020202020204" pitchFamily="34" charset="0"/>
              </a:rPr>
              <a:t>Pracujte</a:t>
            </a:r>
            <a:r>
              <a:rPr lang="en-US" altLang="en-US" sz="1800" dirty="0">
                <a:latin typeface="Arial" panose="020B0604020202020204" pitchFamily="34" charset="0"/>
              </a:rPr>
              <a:t> </a:t>
            </a:r>
            <a:r>
              <a:rPr lang="en-US" altLang="en-US" sz="1800" b="1" dirty="0">
                <a:latin typeface="Arial" panose="020B0604020202020204" pitchFamily="34" charset="0"/>
              </a:rPr>
              <a:t>v </a:t>
            </a:r>
            <a:r>
              <a:rPr lang="en-US" altLang="en-US" sz="1800" b="1" dirty="0" err="1">
                <a:latin typeface="Arial" panose="020B0604020202020204" pitchFamily="34" charset="0"/>
              </a:rPr>
              <a:t>tíme</a:t>
            </a:r>
            <a:r>
              <a:rPr lang="en-US" altLang="en-US" sz="1800" b="1" dirty="0">
                <a:latin typeface="Arial" panose="020B0604020202020204" pitchFamily="34" charset="0"/>
              </a:rPr>
              <a:t> </a:t>
            </a:r>
            <a:r>
              <a:rPr lang="en-US" altLang="en-US" sz="1800" dirty="0">
                <a:latin typeface="Arial" panose="020B0604020202020204" pitchFamily="34" charset="0"/>
              </a:rPr>
              <a:t>– </a:t>
            </a:r>
            <a:r>
              <a:rPr lang="en-US" altLang="en-US" sz="1800" dirty="0" err="1">
                <a:latin typeface="Arial" panose="020B0604020202020204" pitchFamily="34" charset="0"/>
              </a:rPr>
              <a:t>konzultujte</a:t>
            </a:r>
            <a:r>
              <a:rPr lang="en-US" altLang="en-US" sz="1800" dirty="0">
                <a:latin typeface="Arial" panose="020B0604020202020204" pitchFamily="34" charset="0"/>
              </a:rPr>
              <a:t> </a:t>
            </a:r>
            <a:r>
              <a:rPr lang="en-US" altLang="en-US" sz="1800" dirty="0" err="1">
                <a:latin typeface="Arial" panose="020B0604020202020204" pitchFamily="34" charset="0"/>
              </a:rPr>
              <a:t>situácie</a:t>
            </a:r>
            <a:r>
              <a:rPr lang="en-US" altLang="en-US" sz="1800" dirty="0">
                <a:latin typeface="Arial" panose="020B0604020202020204" pitchFamily="34" charset="0"/>
              </a:rPr>
              <a:t> s </a:t>
            </a:r>
            <a:r>
              <a:rPr lang="en-US" altLang="en-US" sz="1800" dirty="0" err="1">
                <a:latin typeface="Arial" panose="020B0604020202020204" pitchFamily="34" charset="0"/>
              </a:rPr>
              <a:t>kolegami</a:t>
            </a:r>
            <a:r>
              <a:rPr lang="en-US" altLang="en-US" sz="1800" dirty="0">
                <a:latin typeface="Arial" panose="020B0604020202020204" pitchFamily="34" charset="0"/>
              </a:rPr>
              <a:t> a </a:t>
            </a:r>
            <a:r>
              <a:rPr lang="en-US" altLang="en-US" sz="1800" dirty="0" err="1">
                <a:latin typeface="Arial" panose="020B0604020202020204" pitchFamily="34" charset="0"/>
              </a:rPr>
              <a:t>odborníkmi</a:t>
            </a:r>
            <a:r>
              <a:rPr lang="en-US" altLang="en-US" sz="1800" dirty="0">
                <a:latin typeface="Arial" panose="020B0604020202020204" pitchFamily="34" charset="0"/>
              </a:rPr>
              <a:t>.</a:t>
            </a:r>
            <a:endParaRPr lang="en-US" sz="18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5204DEC-2C18-1901-0CC7-16793BCFFB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5289" y="2167814"/>
            <a:ext cx="2793686" cy="3373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715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CE2678-F83D-FA1B-8020-0E78F3417E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02A33-7438-8148-7CE2-2B7459F99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200" dirty="0" err="1"/>
              <a:t>Prehľad</a:t>
            </a:r>
            <a:r>
              <a:rPr lang="en-US" sz="4200" dirty="0"/>
              <a:t> </a:t>
            </a:r>
            <a:r>
              <a:rPr lang="en-US" sz="4200" dirty="0" err="1"/>
              <a:t>praktických</a:t>
            </a:r>
            <a:r>
              <a:rPr lang="en-US" sz="4200" dirty="0"/>
              <a:t> </a:t>
            </a:r>
            <a:r>
              <a:rPr lang="en-US" sz="4200" dirty="0" err="1"/>
              <a:t>aktivít</a:t>
            </a:r>
            <a:r>
              <a:rPr lang="en-US" sz="4200" dirty="0"/>
              <a:t> </a:t>
            </a:r>
            <a:r>
              <a:rPr lang="en-US" sz="4400" dirty="0"/>
              <a:t>– </a:t>
            </a:r>
            <a:r>
              <a:rPr lang="en-US" sz="4400" dirty="0" err="1"/>
              <a:t>vek</a:t>
            </a:r>
            <a:r>
              <a:rPr lang="en-US" sz="4400" dirty="0"/>
              <a:t> 6-9 </a:t>
            </a:r>
            <a:r>
              <a:rPr lang="en-US" sz="4400" dirty="0" err="1"/>
              <a:t>rokov</a:t>
            </a:r>
            <a:endParaRPr lang="en-US" sz="4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0E080D-FAD4-064D-D158-1C6E85D628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5501" y="2681262"/>
            <a:ext cx="8205361" cy="2219351"/>
          </a:xfrm>
        </p:spPr>
        <p:txBody>
          <a:bodyPr>
            <a:norm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q"/>
            </a:pPr>
            <a:r>
              <a:rPr lang="en-US" altLang="en-US" sz="2100" b="1" dirty="0" err="1">
                <a:latin typeface="Arial" panose="020B0604020202020204" pitchFamily="34" charset="0"/>
              </a:rPr>
              <a:t>Raňajky</a:t>
            </a:r>
            <a:r>
              <a:rPr lang="en-US" altLang="en-US" sz="2100" b="1" dirty="0">
                <a:latin typeface="Arial" panose="020B0604020202020204" pitchFamily="34" charset="0"/>
              </a:rPr>
              <a:t> </a:t>
            </a:r>
            <a:r>
              <a:rPr lang="en-US" altLang="en-US" sz="2100" b="1" dirty="0" err="1">
                <a:latin typeface="Arial" panose="020B0604020202020204" pitchFamily="34" charset="0"/>
              </a:rPr>
              <a:t>alebo</a:t>
            </a:r>
            <a:r>
              <a:rPr lang="en-US" altLang="en-US" sz="2100" b="1" dirty="0">
                <a:latin typeface="Arial" panose="020B0604020202020204" pitchFamily="34" charset="0"/>
              </a:rPr>
              <a:t> </a:t>
            </a:r>
            <a:r>
              <a:rPr lang="en-US" altLang="en-US" sz="2100" b="1" dirty="0" err="1">
                <a:latin typeface="Arial" panose="020B0604020202020204" pitchFamily="34" charset="0"/>
              </a:rPr>
              <a:t>uvítacie</a:t>
            </a:r>
            <a:r>
              <a:rPr lang="en-US" altLang="en-US" sz="2100" b="1" dirty="0">
                <a:latin typeface="Arial" panose="020B0604020202020204" pitchFamily="34" charset="0"/>
              </a:rPr>
              <a:t> </a:t>
            </a:r>
            <a:r>
              <a:rPr lang="en-US" altLang="en-US" sz="2100" b="1" dirty="0" err="1">
                <a:latin typeface="Arial" panose="020B0604020202020204" pitchFamily="34" charset="0"/>
              </a:rPr>
              <a:t>večery</a:t>
            </a:r>
            <a:r>
              <a:rPr lang="en-US" altLang="en-US" sz="2100" dirty="0">
                <a:latin typeface="Arial" panose="020B0604020202020204" pitchFamily="34" charset="0"/>
              </a:rPr>
              <a:t> pre </a:t>
            </a:r>
            <a:r>
              <a:rPr lang="en-US" altLang="en-US" sz="2100" dirty="0" err="1">
                <a:latin typeface="Arial" panose="020B0604020202020204" pitchFamily="34" charset="0"/>
              </a:rPr>
              <a:t>nové</a:t>
            </a:r>
            <a:r>
              <a:rPr lang="en-US" altLang="en-US" sz="2100" dirty="0">
                <a:latin typeface="Arial" panose="020B0604020202020204" pitchFamily="34" charset="0"/>
              </a:rPr>
              <a:t> </a:t>
            </a:r>
            <a:r>
              <a:rPr lang="en-US" altLang="en-US" sz="2100" dirty="0" err="1">
                <a:latin typeface="Arial" panose="020B0604020202020204" pitchFamily="34" charset="0"/>
              </a:rPr>
              <a:t>rodiny</a:t>
            </a:r>
            <a:r>
              <a:rPr lang="en-US" altLang="en-US" sz="2100" dirty="0">
                <a:latin typeface="Arial" panose="020B0604020202020204" pitchFamily="34" charset="0"/>
              </a:rPr>
              <a:t>.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q"/>
            </a:pPr>
            <a:r>
              <a:rPr lang="en-US" altLang="en-US" sz="2100" dirty="0" err="1">
                <a:latin typeface="Arial" panose="020B0604020202020204" pitchFamily="34" charset="0"/>
              </a:rPr>
              <a:t>Tvorba</a:t>
            </a:r>
            <a:r>
              <a:rPr lang="en-US" altLang="en-US" sz="2100" dirty="0">
                <a:latin typeface="Arial" panose="020B0604020202020204" pitchFamily="34" charset="0"/>
              </a:rPr>
              <a:t> </a:t>
            </a:r>
            <a:r>
              <a:rPr lang="en-US" altLang="en-US" sz="2100" b="1" dirty="0" err="1">
                <a:latin typeface="Arial" panose="020B0604020202020204" pitchFamily="34" charset="0"/>
              </a:rPr>
              <a:t>príbehových</a:t>
            </a:r>
            <a:r>
              <a:rPr lang="en-US" altLang="en-US" sz="2100" b="1" dirty="0">
                <a:latin typeface="Arial" panose="020B0604020202020204" pitchFamily="34" charset="0"/>
              </a:rPr>
              <a:t> </a:t>
            </a:r>
            <a:r>
              <a:rPr lang="en-US" altLang="en-US" sz="2100" b="1" dirty="0" err="1">
                <a:latin typeface="Arial" panose="020B0604020202020204" pitchFamily="34" charset="0"/>
              </a:rPr>
              <a:t>alebo</a:t>
            </a:r>
            <a:r>
              <a:rPr lang="en-US" altLang="en-US" sz="2100" b="1" dirty="0">
                <a:latin typeface="Arial" panose="020B0604020202020204" pitchFamily="34" charset="0"/>
              </a:rPr>
              <a:t> </a:t>
            </a:r>
            <a:r>
              <a:rPr lang="en-US" altLang="en-US" sz="2100" b="1" dirty="0" err="1">
                <a:latin typeface="Arial" panose="020B0604020202020204" pitchFamily="34" charset="0"/>
              </a:rPr>
              <a:t>obrázkových</a:t>
            </a:r>
            <a:r>
              <a:rPr lang="en-US" altLang="en-US" sz="2100" b="1" dirty="0">
                <a:latin typeface="Arial" panose="020B0604020202020204" pitchFamily="34" charset="0"/>
              </a:rPr>
              <a:t> </a:t>
            </a:r>
            <a:r>
              <a:rPr lang="en-US" altLang="en-US" sz="2100" b="1" dirty="0" err="1">
                <a:latin typeface="Arial" panose="020B0604020202020204" pitchFamily="34" charset="0"/>
              </a:rPr>
              <a:t>kníh</a:t>
            </a:r>
            <a:r>
              <a:rPr lang="en-US" altLang="en-US" sz="2100" dirty="0">
                <a:latin typeface="Arial" panose="020B0604020202020204" pitchFamily="34" charset="0"/>
              </a:rPr>
              <a:t> o </a:t>
            </a:r>
            <a:r>
              <a:rPr lang="en-US" altLang="en-US" sz="2100" dirty="0" err="1">
                <a:latin typeface="Arial" panose="020B0604020202020204" pitchFamily="34" charset="0"/>
              </a:rPr>
              <a:t>skúsenostiach</a:t>
            </a:r>
            <a:r>
              <a:rPr lang="en-US" altLang="en-US" sz="2100" dirty="0">
                <a:latin typeface="Arial" panose="020B0604020202020204" pitchFamily="34" charset="0"/>
              </a:rPr>
              <a:t> </a:t>
            </a:r>
            <a:r>
              <a:rPr lang="en-US" altLang="en-US" sz="2100" dirty="0" err="1">
                <a:latin typeface="Arial" panose="020B0604020202020204" pitchFamily="34" charset="0"/>
              </a:rPr>
              <a:t>detí</a:t>
            </a:r>
            <a:r>
              <a:rPr lang="en-US" altLang="en-US" sz="2100" dirty="0">
                <a:latin typeface="Arial" panose="020B0604020202020204" pitchFamily="34" charset="0"/>
              </a:rPr>
              <a:t> </a:t>
            </a:r>
            <a:r>
              <a:rPr lang="en-US" altLang="en-US" sz="2100" dirty="0" err="1">
                <a:latin typeface="Arial" panose="020B0604020202020204" pitchFamily="34" charset="0"/>
              </a:rPr>
              <a:t>utečencov</a:t>
            </a:r>
            <a:r>
              <a:rPr lang="en-US" altLang="en-US" sz="2100" dirty="0">
                <a:latin typeface="Arial" panose="020B0604020202020204" pitchFamily="34" charset="0"/>
              </a:rPr>
              <a:t>.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q"/>
            </a:pPr>
            <a:r>
              <a:rPr lang="en-US" altLang="en-US" sz="2100" b="1" dirty="0" err="1">
                <a:latin typeface="Arial" panose="020B0604020202020204" pitchFamily="34" charset="0"/>
              </a:rPr>
              <a:t>Listy</a:t>
            </a:r>
            <a:r>
              <a:rPr lang="en-US" altLang="en-US" sz="2100" b="1" dirty="0">
                <a:latin typeface="Arial" panose="020B0604020202020204" pitchFamily="34" charset="0"/>
              </a:rPr>
              <a:t> </a:t>
            </a:r>
            <a:r>
              <a:rPr lang="en-US" altLang="en-US" sz="2100" b="1" dirty="0" err="1">
                <a:latin typeface="Arial" panose="020B0604020202020204" pitchFamily="34" charset="0"/>
              </a:rPr>
              <a:t>novým</a:t>
            </a:r>
            <a:r>
              <a:rPr lang="en-US" altLang="en-US" sz="2100" b="1" dirty="0">
                <a:latin typeface="Arial" panose="020B0604020202020204" pitchFamily="34" charset="0"/>
              </a:rPr>
              <a:t> </a:t>
            </a:r>
            <a:r>
              <a:rPr lang="en-US" altLang="en-US" sz="2100" b="1" dirty="0" err="1">
                <a:latin typeface="Arial" panose="020B0604020202020204" pitchFamily="34" charset="0"/>
              </a:rPr>
              <a:t>žiakom</a:t>
            </a:r>
            <a:r>
              <a:rPr lang="en-US" altLang="en-US" sz="2100" dirty="0">
                <a:latin typeface="Arial" panose="020B0604020202020204" pitchFamily="34" charset="0"/>
              </a:rPr>
              <a:t> s </a:t>
            </a:r>
            <a:r>
              <a:rPr lang="en-US" altLang="en-US" sz="2100" dirty="0" err="1">
                <a:latin typeface="Arial" panose="020B0604020202020204" pitchFamily="34" charset="0"/>
              </a:rPr>
              <a:t>vysvetlením</a:t>
            </a:r>
            <a:r>
              <a:rPr lang="en-US" altLang="en-US" sz="2100" dirty="0">
                <a:latin typeface="Arial" panose="020B0604020202020204" pitchFamily="34" charset="0"/>
              </a:rPr>
              <a:t>, </a:t>
            </a:r>
            <a:r>
              <a:rPr lang="en-US" altLang="en-US" sz="2100" dirty="0" err="1">
                <a:latin typeface="Arial" panose="020B0604020202020204" pitchFamily="34" charset="0"/>
              </a:rPr>
              <a:t>čo</a:t>
            </a:r>
            <a:r>
              <a:rPr lang="en-US" altLang="en-US" sz="2100" dirty="0">
                <a:latin typeface="Arial" panose="020B0604020202020204" pitchFamily="34" charset="0"/>
              </a:rPr>
              <a:t> </a:t>
            </a:r>
            <a:r>
              <a:rPr lang="en-US" altLang="en-US" sz="2100" dirty="0" err="1">
                <a:latin typeface="Arial" panose="020B0604020202020204" pitchFamily="34" charset="0"/>
              </a:rPr>
              <a:t>môžu</a:t>
            </a:r>
            <a:r>
              <a:rPr lang="en-US" altLang="en-US" sz="2100" dirty="0">
                <a:latin typeface="Arial" panose="020B0604020202020204" pitchFamily="34" charset="0"/>
              </a:rPr>
              <a:t> </a:t>
            </a:r>
            <a:r>
              <a:rPr lang="en-US" altLang="en-US" sz="2100" dirty="0" err="1">
                <a:latin typeface="Arial" panose="020B0604020202020204" pitchFamily="34" charset="0"/>
              </a:rPr>
              <a:t>čakať</a:t>
            </a:r>
            <a:r>
              <a:rPr lang="en-US" altLang="en-US" sz="2100" dirty="0">
                <a:latin typeface="Arial" panose="020B0604020202020204" pitchFamily="34" charset="0"/>
              </a:rPr>
              <a:t> v </a:t>
            </a:r>
            <a:r>
              <a:rPr lang="en-US" altLang="en-US" sz="2100" dirty="0" err="1">
                <a:latin typeface="Arial" panose="020B0604020202020204" pitchFamily="34" charset="0"/>
              </a:rPr>
              <a:t>škole</a:t>
            </a:r>
            <a:r>
              <a:rPr lang="en-US" altLang="en-US" sz="2100" dirty="0">
                <a:latin typeface="Arial" panose="020B0604020202020204" pitchFamily="34" charset="0"/>
              </a:rPr>
              <a:t>.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q"/>
            </a:pPr>
            <a:r>
              <a:rPr lang="en-US" altLang="en-US" sz="2100" b="1" dirty="0" err="1">
                <a:latin typeface="Arial" panose="020B0604020202020204" pitchFamily="34" charset="0"/>
              </a:rPr>
              <a:t>Výstavy</a:t>
            </a:r>
            <a:r>
              <a:rPr lang="en-US" altLang="en-US" sz="2100" b="1" dirty="0">
                <a:latin typeface="Arial" panose="020B0604020202020204" pitchFamily="34" charset="0"/>
              </a:rPr>
              <a:t>, </a:t>
            </a:r>
            <a:r>
              <a:rPr lang="en-US" altLang="en-US" sz="2100" b="1" dirty="0" err="1">
                <a:latin typeface="Arial" panose="020B0604020202020204" pitchFamily="34" charset="0"/>
              </a:rPr>
              <a:t>recitály</a:t>
            </a:r>
            <a:r>
              <a:rPr lang="en-US" altLang="en-US" sz="2100" b="1" dirty="0">
                <a:latin typeface="Arial" panose="020B0604020202020204" pitchFamily="34" charset="0"/>
              </a:rPr>
              <a:t>, </a:t>
            </a:r>
            <a:r>
              <a:rPr lang="en-US" altLang="en-US" sz="2100" b="1" dirty="0" err="1">
                <a:latin typeface="Arial" panose="020B0604020202020204" pitchFamily="34" charset="0"/>
              </a:rPr>
              <a:t>hry</a:t>
            </a:r>
            <a:r>
              <a:rPr lang="en-US" altLang="en-US" sz="2100" dirty="0">
                <a:latin typeface="Arial" panose="020B0604020202020204" pitchFamily="34" charset="0"/>
              </a:rPr>
              <a:t> s </a:t>
            </a:r>
            <a:r>
              <a:rPr lang="en-US" altLang="en-US" sz="2100" dirty="0" err="1">
                <a:latin typeface="Arial" panose="020B0604020202020204" pitchFamily="34" charset="0"/>
              </a:rPr>
              <a:t>účasťou</a:t>
            </a:r>
            <a:r>
              <a:rPr lang="en-US" altLang="en-US" sz="2100" dirty="0">
                <a:latin typeface="Arial" panose="020B0604020202020204" pitchFamily="34" charset="0"/>
              </a:rPr>
              <a:t> </a:t>
            </a:r>
            <a:r>
              <a:rPr lang="en-US" altLang="en-US" sz="2100" dirty="0" err="1">
                <a:latin typeface="Arial" panose="020B0604020202020204" pitchFamily="34" charset="0"/>
              </a:rPr>
              <a:t>rodičov</a:t>
            </a:r>
            <a:r>
              <a:rPr lang="en-US" altLang="en-US" sz="2100" dirty="0">
                <a:latin typeface="Arial" panose="020B0604020202020204" pitchFamily="34" charset="0"/>
              </a:rPr>
              <a:t> a </a:t>
            </a:r>
            <a:r>
              <a:rPr lang="en-US" altLang="en-US" sz="2100" dirty="0" err="1">
                <a:latin typeface="Arial" panose="020B0604020202020204" pitchFamily="34" charset="0"/>
              </a:rPr>
              <a:t>komunity</a:t>
            </a:r>
            <a:r>
              <a:rPr lang="en-US" altLang="en-US" sz="2100" dirty="0">
                <a:latin typeface="Arial" panose="020B0604020202020204" pitchFamily="34" charset="0"/>
              </a:rPr>
              <a:t>.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q"/>
            </a:pPr>
            <a:r>
              <a:rPr lang="en-US" altLang="en-US" sz="2100" b="1" dirty="0" err="1">
                <a:latin typeface="Arial" panose="020B0604020202020204" pitchFamily="34" charset="0"/>
              </a:rPr>
              <a:t>Spoločné</a:t>
            </a:r>
            <a:r>
              <a:rPr lang="en-US" altLang="en-US" sz="2100" b="1" dirty="0">
                <a:latin typeface="Arial" panose="020B0604020202020204" pitchFamily="34" charset="0"/>
              </a:rPr>
              <a:t> </a:t>
            </a:r>
            <a:r>
              <a:rPr lang="en-US" altLang="en-US" sz="2100" b="1" dirty="0" err="1">
                <a:latin typeface="Arial" panose="020B0604020202020204" pitchFamily="34" charset="0"/>
              </a:rPr>
              <a:t>varenie</a:t>
            </a:r>
            <a:r>
              <a:rPr lang="en-US" altLang="en-US" sz="2100" b="1" dirty="0">
                <a:latin typeface="Arial" panose="020B0604020202020204" pitchFamily="34" charset="0"/>
              </a:rPr>
              <a:t>, </a:t>
            </a:r>
            <a:r>
              <a:rPr lang="en-US" altLang="en-US" sz="2100" b="1" dirty="0" err="1">
                <a:latin typeface="Arial" panose="020B0604020202020204" pitchFamily="34" charset="0"/>
              </a:rPr>
              <a:t>hry</a:t>
            </a:r>
            <a:r>
              <a:rPr lang="en-US" altLang="en-US" sz="2100" b="1" dirty="0">
                <a:latin typeface="Arial" panose="020B0604020202020204" pitchFamily="34" charset="0"/>
              </a:rPr>
              <a:t>, </a:t>
            </a:r>
            <a:r>
              <a:rPr lang="en-US" altLang="en-US" sz="2100" b="1" dirty="0" err="1">
                <a:latin typeface="Arial" panose="020B0604020202020204" pitchFamily="34" charset="0"/>
              </a:rPr>
              <a:t>spev</a:t>
            </a:r>
            <a:r>
              <a:rPr lang="en-US" altLang="en-US" sz="2100" dirty="0">
                <a:latin typeface="Arial" panose="020B0604020202020204" pitchFamily="34" charset="0"/>
              </a:rPr>
              <a:t> – </a:t>
            </a:r>
            <a:r>
              <a:rPr lang="en-US" altLang="en-US" sz="2100" dirty="0" err="1">
                <a:latin typeface="Arial" panose="020B0604020202020204" pitchFamily="34" charset="0"/>
              </a:rPr>
              <a:t>oslava</a:t>
            </a:r>
            <a:r>
              <a:rPr lang="en-US" altLang="en-US" sz="2100" dirty="0">
                <a:latin typeface="Arial" panose="020B0604020202020204" pitchFamily="34" charset="0"/>
              </a:rPr>
              <a:t> </a:t>
            </a:r>
            <a:r>
              <a:rPr lang="en-US" altLang="en-US" sz="2100" dirty="0" err="1">
                <a:latin typeface="Arial" panose="020B0604020202020204" pitchFamily="34" charset="0"/>
              </a:rPr>
              <a:t>rozmanitosti</a:t>
            </a:r>
            <a:r>
              <a:rPr lang="en-US" altLang="en-US" sz="2100" dirty="0">
                <a:latin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endParaRPr lang="en-US" altLang="en-US" sz="3100" dirty="0">
              <a:latin typeface="Arial" panose="020B0604020202020204" pitchFamily="34" charset="0"/>
            </a:endParaRPr>
          </a:p>
          <a:p>
            <a:pPr lvl="1"/>
            <a:endParaRPr lang="en-US" altLang="en-US" sz="3467" dirty="0">
              <a:latin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36CB160-CEE6-140E-3F7D-86C1128963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0862" y="2681262"/>
            <a:ext cx="2743200" cy="2037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3089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A7E51B-34B2-D5CF-7EDA-DB8F51474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7B165-D412-B0B8-CA06-5C5E6B1E7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200" dirty="0" err="1"/>
              <a:t>Prehľad</a:t>
            </a:r>
            <a:r>
              <a:rPr lang="en-US" sz="4200" dirty="0"/>
              <a:t> </a:t>
            </a:r>
            <a:r>
              <a:rPr lang="en-US" sz="4200" dirty="0" err="1"/>
              <a:t>praktických</a:t>
            </a:r>
            <a:r>
              <a:rPr lang="en-US" sz="4200" dirty="0"/>
              <a:t> </a:t>
            </a:r>
            <a:r>
              <a:rPr lang="en-US" sz="4200" dirty="0" err="1"/>
              <a:t>aktivít</a:t>
            </a:r>
            <a:r>
              <a:rPr lang="en-US" sz="4200" dirty="0"/>
              <a:t> </a:t>
            </a:r>
            <a:r>
              <a:rPr lang="en-US" sz="4400" dirty="0"/>
              <a:t>– </a:t>
            </a:r>
            <a:r>
              <a:rPr lang="en-US" sz="4400" dirty="0" err="1"/>
              <a:t>vek</a:t>
            </a:r>
            <a:r>
              <a:rPr lang="en-US" sz="4400" dirty="0"/>
              <a:t> 9-12 </a:t>
            </a:r>
            <a:r>
              <a:rPr lang="en-US" sz="4400" dirty="0" err="1"/>
              <a:t>rokov</a:t>
            </a:r>
            <a:endParaRPr lang="en-US" sz="4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653D60-8905-6DF8-255B-E29EE6EC80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5501" y="2314576"/>
            <a:ext cx="8205361" cy="3486149"/>
          </a:xfrm>
        </p:spPr>
        <p:txBody>
          <a:bodyPr>
            <a:norm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q"/>
            </a:pPr>
            <a:r>
              <a:rPr lang="en-US" altLang="en-US" sz="2100" dirty="0" err="1">
                <a:latin typeface="Arial" panose="020B0604020202020204" pitchFamily="34" charset="0"/>
              </a:rPr>
              <a:t>Vytvorenie</a:t>
            </a:r>
            <a:r>
              <a:rPr lang="en-US" altLang="en-US" sz="2100" dirty="0">
                <a:latin typeface="Arial" panose="020B0604020202020204" pitchFamily="34" charset="0"/>
              </a:rPr>
              <a:t> </a:t>
            </a:r>
            <a:r>
              <a:rPr lang="en-US" altLang="en-US" sz="2100" b="1" dirty="0" err="1">
                <a:latin typeface="Arial" panose="020B0604020202020204" pitchFamily="34" charset="0"/>
              </a:rPr>
              <a:t>sprievodcu</a:t>
            </a:r>
            <a:r>
              <a:rPr lang="en-US" altLang="en-US" sz="2100" b="1" dirty="0">
                <a:latin typeface="Arial" panose="020B0604020202020204" pitchFamily="34" charset="0"/>
              </a:rPr>
              <a:t> pre </a:t>
            </a:r>
            <a:r>
              <a:rPr lang="en-US" altLang="en-US" sz="2100" b="1" dirty="0" err="1">
                <a:latin typeface="Arial" panose="020B0604020202020204" pitchFamily="34" charset="0"/>
              </a:rPr>
              <a:t>nových</a:t>
            </a:r>
            <a:r>
              <a:rPr lang="en-US" altLang="en-US" sz="2100" b="1" dirty="0">
                <a:latin typeface="Arial" panose="020B0604020202020204" pitchFamily="34" charset="0"/>
              </a:rPr>
              <a:t> </a:t>
            </a:r>
            <a:r>
              <a:rPr lang="en-US" altLang="en-US" sz="2100" b="1" dirty="0" err="1">
                <a:latin typeface="Arial" panose="020B0604020202020204" pitchFamily="34" charset="0"/>
              </a:rPr>
              <a:t>žiakov</a:t>
            </a:r>
            <a:r>
              <a:rPr lang="en-US" altLang="en-US" sz="2100" dirty="0">
                <a:latin typeface="Arial" panose="020B0604020202020204" pitchFamily="34" charset="0"/>
              </a:rPr>
              <a:t> – </a:t>
            </a:r>
            <a:r>
              <a:rPr lang="en-US" altLang="en-US" sz="2100" dirty="0" err="1">
                <a:latin typeface="Arial" panose="020B0604020202020204" pitchFamily="34" charset="0"/>
              </a:rPr>
              <a:t>projekt</a:t>
            </a:r>
            <a:r>
              <a:rPr lang="en-US" altLang="en-US" sz="2100" dirty="0">
                <a:latin typeface="Arial" panose="020B0604020202020204" pitchFamily="34" charset="0"/>
              </a:rPr>
              <a:t> </a:t>
            </a:r>
            <a:r>
              <a:rPr lang="en-US" altLang="en-US" sz="2100" dirty="0" err="1">
                <a:latin typeface="Arial" panose="020B0604020202020204" pitchFamily="34" charset="0"/>
              </a:rPr>
              <a:t>založený</a:t>
            </a:r>
            <a:r>
              <a:rPr lang="en-US" altLang="en-US" sz="2100" dirty="0">
                <a:latin typeface="Arial" panose="020B0604020202020204" pitchFamily="34" charset="0"/>
              </a:rPr>
              <a:t> </a:t>
            </a:r>
            <a:r>
              <a:rPr lang="en-US" altLang="en-US" sz="2100" dirty="0" err="1">
                <a:latin typeface="Arial" panose="020B0604020202020204" pitchFamily="34" charset="0"/>
              </a:rPr>
              <a:t>na</a:t>
            </a:r>
            <a:r>
              <a:rPr lang="en-US" altLang="en-US" sz="2100" dirty="0">
                <a:latin typeface="Arial" panose="020B0604020202020204" pitchFamily="34" charset="0"/>
              </a:rPr>
              <a:t> </a:t>
            </a:r>
            <a:r>
              <a:rPr lang="en-US" altLang="en-US" sz="2100" dirty="0" err="1">
                <a:latin typeface="Arial" panose="020B0604020202020204" pitchFamily="34" charset="0"/>
              </a:rPr>
              <a:t>rozhovoroch</a:t>
            </a:r>
            <a:r>
              <a:rPr lang="en-US" altLang="en-US" sz="2100" dirty="0">
                <a:latin typeface="Arial" panose="020B0604020202020204" pitchFamily="34" charset="0"/>
              </a:rPr>
              <a:t> a </a:t>
            </a:r>
            <a:r>
              <a:rPr lang="en-US" altLang="en-US" sz="2100" dirty="0" err="1">
                <a:latin typeface="Arial" panose="020B0604020202020204" pitchFamily="34" charset="0"/>
              </a:rPr>
              <a:t>výskume</a:t>
            </a:r>
            <a:r>
              <a:rPr lang="en-US" altLang="en-US" sz="2100" dirty="0">
                <a:latin typeface="Arial" panose="020B0604020202020204" pitchFamily="34" charset="0"/>
              </a:rPr>
              <a:t>.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q"/>
            </a:pPr>
            <a:r>
              <a:rPr lang="en-US" altLang="en-US" sz="2100" b="1" dirty="0" err="1">
                <a:latin typeface="Arial" panose="020B0604020202020204" pitchFamily="34" charset="0"/>
              </a:rPr>
              <a:t>Výstavy</a:t>
            </a:r>
            <a:r>
              <a:rPr lang="en-US" altLang="en-US" sz="2100" b="1" dirty="0">
                <a:latin typeface="Arial" panose="020B0604020202020204" pitchFamily="34" charset="0"/>
              </a:rPr>
              <a:t>, </a:t>
            </a:r>
            <a:r>
              <a:rPr lang="en-US" altLang="en-US" sz="2100" b="1" dirty="0" err="1">
                <a:latin typeface="Arial" panose="020B0604020202020204" pitchFamily="34" charset="0"/>
              </a:rPr>
              <a:t>divadelné</a:t>
            </a:r>
            <a:r>
              <a:rPr lang="en-US" altLang="en-US" sz="2100" b="1" dirty="0">
                <a:latin typeface="Arial" panose="020B0604020202020204" pitchFamily="34" charset="0"/>
              </a:rPr>
              <a:t> </a:t>
            </a:r>
            <a:r>
              <a:rPr lang="en-US" altLang="en-US" sz="2100" b="1" dirty="0" err="1">
                <a:latin typeface="Arial" panose="020B0604020202020204" pitchFamily="34" charset="0"/>
              </a:rPr>
              <a:t>hry</a:t>
            </a:r>
            <a:r>
              <a:rPr lang="en-US" altLang="en-US" sz="2100" b="1" dirty="0">
                <a:latin typeface="Arial" panose="020B0604020202020204" pitchFamily="34" charset="0"/>
              </a:rPr>
              <a:t>, </a:t>
            </a:r>
            <a:r>
              <a:rPr lang="en-US" altLang="en-US" sz="2100" b="1" dirty="0" err="1">
                <a:latin typeface="Arial" panose="020B0604020202020204" pitchFamily="34" charset="0"/>
              </a:rPr>
              <a:t>kniha</a:t>
            </a:r>
            <a:r>
              <a:rPr lang="en-US" altLang="en-US" sz="2100" b="1" dirty="0">
                <a:latin typeface="Arial" panose="020B0604020202020204" pitchFamily="34" charset="0"/>
              </a:rPr>
              <a:t> </a:t>
            </a:r>
            <a:r>
              <a:rPr lang="en-US" altLang="en-US" sz="2100" b="1" dirty="0" err="1">
                <a:latin typeface="Arial" panose="020B0604020202020204" pitchFamily="34" charset="0"/>
              </a:rPr>
              <a:t>príbehov</a:t>
            </a:r>
            <a:r>
              <a:rPr lang="en-US" altLang="en-US" sz="2100" dirty="0">
                <a:latin typeface="Arial" panose="020B0604020202020204" pitchFamily="34" charset="0"/>
              </a:rPr>
              <a:t> – </a:t>
            </a:r>
            <a:r>
              <a:rPr lang="en-US" altLang="en-US" sz="2100" dirty="0" err="1">
                <a:latin typeface="Arial" panose="020B0604020202020204" pitchFamily="34" charset="0"/>
              </a:rPr>
              <a:t>tvorba</a:t>
            </a:r>
            <a:r>
              <a:rPr lang="en-US" altLang="en-US" sz="2100" dirty="0">
                <a:latin typeface="Arial" panose="020B0604020202020204" pitchFamily="34" charset="0"/>
              </a:rPr>
              <a:t> pre </a:t>
            </a:r>
            <a:r>
              <a:rPr lang="en-US" altLang="en-US" sz="2100" dirty="0" err="1">
                <a:latin typeface="Arial" panose="020B0604020202020204" pitchFamily="34" charset="0"/>
              </a:rPr>
              <a:t>komunitu</a:t>
            </a:r>
            <a:r>
              <a:rPr lang="en-US" altLang="en-US" sz="2100" dirty="0">
                <a:latin typeface="Arial" panose="020B0604020202020204" pitchFamily="34" charset="0"/>
              </a:rPr>
              <a:t>.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q"/>
            </a:pPr>
            <a:r>
              <a:rPr lang="en-US" altLang="en-US" sz="2100" b="1" dirty="0" err="1">
                <a:latin typeface="Arial" panose="020B0604020202020204" pitchFamily="34" charset="0"/>
              </a:rPr>
              <a:t>Listy</a:t>
            </a:r>
            <a:r>
              <a:rPr lang="en-US" altLang="en-US" sz="2100" b="1" dirty="0">
                <a:latin typeface="Arial" panose="020B0604020202020204" pitchFamily="34" charset="0"/>
              </a:rPr>
              <a:t> </a:t>
            </a:r>
            <a:r>
              <a:rPr lang="en-US" altLang="en-US" sz="2100" b="1" dirty="0" err="1">
                <a:latin typeface="Arial" panose="020B0604020202020204" pitchFamily="34" charset="0"/>
              </a:rPr>
              <a:t>utečeneckým</a:t>
            </a:r>
            <a:r>
              <a:rPr lang="en-US" altLang="en-US" sz="2100" b="1" dirty="0">
                <a:latin typeface="Arial" panose="020B0604020202020204" pitchFamily="34" charset="0"/>
              </a:rPr>
              <a:t> </a:t>
            </a:r>
            <a:r>
              <a:rPr lang="en-US" altLang="en-US" sz="2100" b="1" dirty="0" err="1">
                <a:latin typeface="Arial" panose="020B0604020202020204" pitchFamily="34" charset="0"/>
              </a:rPr>
              <a:t>deťom</a:t>
            </a:r>
            <a:r>
              <a:rPr lang="en-US" altLang="en-US" sz="2100" dirty="0">
                <a:latin typeface="Arial" panose="020B0604020202020204" pitchFamily="34" charset="0"/>
              </a:rPr>
              <a:t>, </a:t>
            </a:r>
            <a:r>
              <a:rPr lang="en-US" altLang="en-US" sz="2100" dirty="0" err="1">
                <a:latin typeface="Arial" panose="020B0604020202020204" pitchFamily="34" charset="0"/>
              </a:rPr>
              <a:t>ktoré</a:t>
            </a:r>
            <a:r>
              <a:rPr lang="en-US" altLang="en-US" sz="2100" dirty="0">
                <a:latin typeface="Arial" panose="020B0604020202020204" pitchFamily="34" charset="0"/>
              </a:rPr>
              <a:t> </a:t>
            </a:r>
            <a:r>
              <a:rPr lang="en-US" altLang="en-US" sz="2100" dirty="0" err="1">
                <a:latin typeface="Arial" panose="020B0604020202020204" pitchFamily="34" charset="0"/>
              </a:rPr>
              <a:t>práve</a:t>
            </a:r>
            <a:r>
              <a:rPr lang="en-US" altLang="en-US" sz="2100" dirty="0">
                <a:latin typeface="Arial" panose="020B0604020202020204" pitchFamily="34" charset="0"/>
              </a:rPr>
              <a:t> </a:t>
            </a:r>
            <a:r>
              <a:rPr lang="en-US" altLang="en-US" sz="2100" dirty="0" err="1">
                <a:latin typeface="Arial" panose="020B0604020202020204" pitchFamily="34" charset="0"/>
              </a:rPr>
              <a:t>prišli</a:t>
            </a:r>
            <a:r>
              <a:rPr lang="en-US" altLang="en-US" sz="2100" dirty="0">
                <a:latin typeface="Arial" panose="020B0604020202020204" pitchFamily="34" charset="0"/>
              </a:rPr>
              <a:t>.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q"/>
            </a:pPr>
            <a:r>
              <a:rPr lang="en-US" altLang="en-US" sz="2100" b="1" dirty="0" err="1">
                <a:latin typeface="Arial" panose="020B0604020202020204" pitchFamily="34" charset="0"/>
              </a:rPr>
              <a:t>Diskusie</a:t>
            </a:r>
            <a:r>
              <a:rPr lang="en-US" altLang="en-US" sz="2100" b="1" dirty="0">
                <a:latin typeface="Arial" panose="020B0604020202020204" pitchFamily="34" charset="0"/>
              </a:rPr>
              <a:t> s </a:t>
            </a:r>
            <a:r>
              <a:rPr lang="en-US" altLang="en-US" sz="2100" b="1" dirty="0" err="1">
                <a:latin typeface="Arial" panose="020B0604020202020204" pitchFamily="34" charset="0"/>
              </a:rPr>
              <a:t>odborníkmi</a:t>
            </a:r>
            <a:r>
              <a:rPr lang="en-US" altLang="en-US" sz="2100" b="1" dirty="0">
                <a:latin typeface="Arial" panose="020B0604020202020204" pitchFamily="34" charset="0"/>
              </a:rPr>
              <a:t> </a:t>
            </a:r>
            <a:r>
              <a:rPr lang="en-US" altLang="en-US" sz="2100" b="1" dirty="0" err="1">
                <a:latin typeface="Arial" panose="020B0604020202020204" pitchFamily="34" charset="0"/>
              </a:rPr>
              <a:t>či</a:t>
            </a:r>
            <a:r>
              <a:rPr lang="en-US" altLang="en-US" sz="2100" b="1" dirty="0">
                <a:latin typeface="Arial" panose="020B0604020202020204" pitchFamily="34" charset="0"/>
              </a:rPr>
              <a:t> </a:t>
            </a:r>
            <a:r>
              <a:rPr lang="en-US" altLang="en-US" sz="2100" b="1" dirty="0" err="1">
                <a:latin typeface="Arial" panose="020B0604020202020204" pitchFamily="34" charset="0"/>
              </a:rPr>
              <a:t>utečencami</a:t>
            </a:r>
            <a:r>
              <a:rPr lang="en-US" altLang="en-US" sz="2100" dirty="0">
                <a:latin typeface="Arial" panose="020B0604020202020204" pitchFamily="34" charset="0"/>
              </a:rPr>
              <a:t>, </a:t>
            </a:r>
            <a:r>
              <a:rPr lang="en-US" altLang="en-US" sz="2100" dirty="0" err="1">
                <a:latin typeface="Arial" panose="020B0604020202020204" pitchFamily="34" charset="0"/>
              </a:rPr>
              <a:t>návštevy</a:t>
            </a:r>
            <a:r>
              <a:rPr lang="en-US" altLang="en-US" sz="2100" dirty="0">
                <a:latin typeface="Arial" panose="020B0604020202020204" pitchFamily="34" charset="0"/>
              </a:rPr>
              <a:t> </a:t>
            </a:r>
            <a:r>
              <a:rPr lang="en-US" altLang="en-US" sz="2100" dirty="0" err="1">
                <a:latin typeface="Arial" panose="020B0604020202020204" pitchFamily="34" charset="0"/>
              </a:rPr>
              <a:t>azylových</a:t>
            </a:r>
            <a:r>
              <a:rPr lang="en-US" altLang="en-US" sz="2100" dirty="0">
                <a:latin typeface="Arial" panose="020B0604020202020204" pitchFamily="34" charset="0"/>
              </a:rPr>
              <a:t> </a:t>
            </a:r>
            <a:r>
              <a:rPr lang="en-US" altLang="en-US" sz="2100" dirty="0" err="1">
                <a:latin typeface="Arial" panose="020B0604020202020204" pitchFamily="34" charset="0"/>
              </a:rPr>
              <a:t>zariadení</a:t>
            </a:r>
            <a:r>
              <a:rPr lang="en-US" altLang="en-US" sz="2100" dirty="0">
                <a:latin typeface="Arial" panose="020B0604020202020204" pitchFamily="34" charset="0"/>
              </a:rPr>
              <a:t>.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q"/>
            </a:pPr>
            <a:r>
              <a:rPr lang="en-US" altLang="en-US" sz="2100" b="1" dirty="0" err="1">
                <a:latin typeface="Arial" panose="020B0604020202020204" pitchFamily="34" charset="0"/>
              </a:rPr>
              <a:t>Zapojenie</a:t>
            </a:r>
            <a:r>
              <a:rPr lang="en-US" altLang="en-US" sz="2100" b="1" dirty="0">
                <a:latin typeface="Arial" panose="020B0604020202020204" pitchFamily="34" charset="0"/>
              </a:rPr>
              <a:t> </a:t>
            </a:r>
            <a:r>
              <a:rPr lang="en-US" altLang="en-US" sz="2100" b="1" dirty="0" err="1">
                <a:latin typeface="Arial" panose="020B0604020202020204" pitchFamily="34" charset="0"/>
              </a:rPr>
              <a:t>rodičov</a:t>
            </a:r>
            <a:r>
              <a:rPr lang="en-US" altLang="en-US" sz="2100" dirty="0">
                <a:latin typeface="Arial" panose="020B0604020202020204" pitchFamily="34" charset="0"/>
              </a:rPr>
              <a:t> – </a:t>
            </a:r>
            <a:r>
              <a:rPr lang="en-US" altLang="en-US" sz="2100" dirty="0" err="1">
                <a:latin typeface="Arial" panose="020B0604020202020204" pitchFamily="34" charset="0"/>
              </a:rPr>
              <a:t>spoločné</a:t>
            </a:r>
            <a:r>
              <a:rPr lang="en-US" altLang="en-US" sz="2100" dirty="0">
                <a:latin typeface="Arial" panose="020B0604020202020204" pitchFamily="34" charset="0"/>
              </a:rPr>
              <a:t> </a:t>
            </a:r>
            <a:r>
              <a:rPr lang="en-US" altLang="en-US" sz="2100" dirty="0" err="1">
                <a:latin typeface="Arial" panose="020B0604020202020204" pitchFamily="34" charset="0"/>
              </a:rPr>
              <a:t>kultúrne</a:t>
            </a:r>
            <a:r>
              <a:rPr lang="en-US" altLang="en-US" sz="2100" dirty="0">
                <a:latin typeface="Arial" panose="020B0604020202020204" pitchFamily="34" charset="0"/>
              </a:rPr>
              <a:t> </a:t>
            </a:r>
            <a:r>
              <a:rPr lang="en-US" altLang="en-US" sz="2100" dirty="0" err="1">
                <a:latin typeface="Arial" panose="020B0604020202020204" pitchFamily="34" charset="0"/>
              </a:rPr>
              <a:t>dni</a:t>
            </a:r>
            <a:r>
              <a:rPr lang="en-US" altLang="en-US" sz="2100" dirty="0">
                <a:latin typeface="Arial" panose="020B0604020202020204" pitchFamily="34" charset="0"/>
              </a:rPr>
              <a:t>, </a:t>
            </a:r>
            <a:r>
              <a:rPr lang="en-US" altLang="en-US" sz="2100" dirty="0" err="1">
                <a:latin typeface="Arial" panose="020B0604020202020204" pitchFamily="34" charset="0"/>
              </a:rPr>
              <a:t>varenie</a:t>
            </a:r>
            <a:r>
              <a:rPr lang="en-US" altLang="en-US" sz="2100" dirty="0">
                <a:latin typeface="Arial" panose="020B0604020202020204" pitchFamily="34" charset="0"/>
              </a:rPr>
              <a:t>, </a:t>
            </a:r>
            <a:r>
              <a:rPr lang="en-US" altLang="en-US" sz="2100" dirty="0" err="1">
                <a:latin typeface="Arial" panose="020B0604020202020204" pitchFamily="34" charset="0"/>
              </a:rPr>
              <a:t>hry</a:t>
            </a:r>
            <a:r>
              <a:rPr lang="en-US" altLang="en-US" sz="2100" dirty="0">
                <a:latin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endParaRPr lang="en-US" altLang="en-US" sz="3100" dirty="0">
              <a:latin typeface="Arial" panose="020B0604020202020204" pitchFamily="34" charset="0"/>
            </a:endParaRPr>
          </a:p>
          <a:p>
            <a:pPr lvl="1"/>
            <a:endParaRPr lang="en-US" altLang="en-US" sz="3467" dirty="0">
              <a:latin typeface="Arial" panose="020B0604020202020204" pitchFamily="34" charset="0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5AE7E4D5-CE56-4B9B-DA31-3393491527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32893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5355786-1275-8E73-741C-DBC8AF5A3C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0862" y="2824137"/>
            <a:ext cx="2743200" cy="2067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9496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250A84-CFE0-C3D0-3EAF-6B58C3C030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ECF1F-BC4F-5E59-B61E-1D548469F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200" dirty="0" err="1"/>
              <a:t>Prehľad</a:t>
            </a:r>
            <a:r>
              <a:rPr lang="en-US" sz="4200" dirty="0"/>
              <a:t> </a:t>
            </a:r>
            <a:r>
              <a:rPr lang="en-US" sz="4200" dirty="0" err="1"/>
              <a:t>praktických</a:t>
            </a:r>
            <a:r>
              <a:rPr lang="en-US" sz="4200" dirty="0"/>
              <a:t> </a:t>
            </a:r>
            <a:r>
              <a:rPr lang="en-US" sz="4200" dirty="0" err="1"/>
              <a:t>aktivít</a:t>
            </a:r>
            <a:r>
              <a:rPr lang="en-US" sz="4200" dirty="0"/>
              <a:t> </a:t>
            </a:r>
            <a:r>
              <a:rPr lang="en-US" sz="4400" dirty="0"/>
              <a:t>– </a:t>
            </a:r>
            <a:r>
              <a:rPr lang="en-US" sz="4400" dirty="0" err="1"/>
              <a:t>vek</a:t>
            </a:r>
            <a:r>
              <a:rPr lang="en-US" sz="4400" dirty="0"/>
              <a:t> 12-15 </a:t>
            </a:r>
            <a:r>
              <a:rPr lang="en-US" sz="4400" dirty="0" err="1"/>
              <a:t>rokov</a:t>
            </a:r>
            <a:endParaRPr lang="en-US" sz="4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0C211A-1AAD-B491-BD87-03916B3EE3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5501" y="2367462"/>
            <a:ext cx="8205361" cy="3847599"/>
          </a:xfrm>
        </p:spPr>
        <p:txBody>
          <a:bodyPr>
            <a:norm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q"/>
            </a:pPr>
            <a:r>
              <a:rPr lang="en-US" altLang="en-US" sz="2100" b="1" dirty="0" err="1">
                <a:latin typeface="Arial" panose="020B0604020202020204" pitchFamily="34" charset="0"/>
              </a:rPr>
              <a:t>Simulácie</a:t>
            </a:r>
            <a:r>
              <a:rPr lang="en-US" altLang="en-US" sz="2100" b="1" dirty="0">
                <a:latin typeface="Arial" panose="020B0604020202020204" pitchFamily="34" charset="0"/>
              </a:rPr>
              <a:t> bez </a:t>
            </a:r>
            <a:r>
              <a:rPr lang="en-US" altLang="en-US" sz="2100" b="1" dirty="0" err="1">
                <a:latin typeface="Arial" panose="020B0604020202020204" pitchFamily="34" charset="0"/>
              </a:rPr>
              <a:t>dokladov</a:t>
            </a:r>
            <a:r>
              <a:rPr lang="en-US" altLang="en-US" sz="2100" dirty="0">
                <a:latin typeface="Arial" panose="020B0604020202020204" pitchFamily="34" charset="0"/>
              </a:rPr>
              <a:t> – </a:t>
            </a:r>
            <a:r>
              <a:rPr lang="en-US" altLang="en-US" sz="2100" dirty="0" err="1">
                <a:latin typeface="Arial" panose="020B0604020202020204" pitchFamily="34" charset="0"/>
              </a:rPr>
              <a:t>študenti</a:t>
            </a:r>
            <a:r>
              <a:rPr lang="en-US" altLang="en-US" sz="2100" dirty="0">
                <a:latin typeface="Arial" panose="020B0604020202020204" pitchFamily="34" charset="0"/>
              </a:rPr>
              <a:t> </a:t>
            </a:r>
            <a:r>
              <a:rPr lang="en-US" altLang="en-US" sz="2100" dirty="0" err="1">
                <a:latin typeface="Arial" panose="020B0604020202020204" pitchFamily="34" charset="0"/>
              </a:rPr>
              <a:t>skúšajú</a:t>
            </a:r>
            <a:r>
              <a:rPr lang="en-US" altLang="en-US" sz="2100" dirty="0">
                <a:latin typeface="Arial" panose="020B0604020202020204" pitchFamily="34" charset="0"/>
              </a:rPr>
              <a:t>, </a:t>
            </a:r>
            <a:r>
              <a:rPr lang="en-US" altLang="en-US" sz="2100" dirty="0" err="1">
                <a:latin typeface="Arial" panose="020B0604020202020204" pitchFamily="34" charset="0"/>
              </a:rPr>
              <a:t>aké</a:t>
            </a:r>
            <a:r>
              <a:rPr lang="en-US" altLang="en-US" sz="2100" dirty="0">
                <a:latin typeface="Arial" panose="020B0604020202020204" pitchFamily="34" charset="0"/>
              </a:rPr>
              <a:t> je </a:t>
            </a:r>
            <a:r>
              <a:rPr lang="en-US" altLang="en-US" sz="2100" dirty="0" err="1">
                <a:latin typeface="Arial" panose="020B0604020202020204" pitchFamily="34" charset="0"/>
              </a:rPr>
              <a:t>pohybovať</a:t>
            </a:r>
            <a:r>
              <a:rPr lang="en-US" altLang="en-US" sz="2100" dirty="0">
                <a:latin typeface="Arial" panose="020B0604020202020204" pitchFamily="34" charset="0"/>
              </a:rPr>
              <a:t> </a:t>
            </a:r>
            <a:r>
              <a:rPr lang="en-US" altLang="en-US" sz="2100" dirty="0" err="1">
                <a:latin typeface="Arial" panose="020B0604020202020204" pitchFamily="34" charset="0"/>
              </a:rPr>
              <a:t>sa</a:t>
            </a:r>
            <a:r>
              <a:rPr lang="en-US" altLang="en-US" sz="2100" dirty="0">
                <a:latin typeface="Arial" panose="020B0604020202020204" pitchFamily="34" charset="0"/>
              </a:rPr>
              <a:t> bez identity.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q"/>
            </a:pPr>
            <a:r>
              <a:rPr lang="en-US" altLang="en-US" sz="2100" b="1" dirty="0" err="1">
                <a:latin typeface="Arial" panose="020B0604020202020204" pitchFamily="34" charset="0"/>
              </a:rPr>
              <a:t>Ekonomické</a:t>
            </a:r>
            <a:r>
              <a:rPr lang="en-US" altLang="en-US" sz="2100" b="1" dirty="0">
                <a:latin typeface="Arial" panose="020B0604020202020204" pitchFamily="34" charset="0"/>
              </a:rPr>
              <a:t> </a:t>
            </a:r>
            <a:r>
              <a:rPr lang="en-US" altLang="en-US" sz="2100" b="1" dirty="0" err="1">
                <a:latin typeface="Arial" panose="020B0604020202020204" pitchFamily="34" charset="0"/>
              </a:rPr>
              <a:t>aktivity</a:t>
            </a:r>
            <a:r>
              <a:rPr lang="en-US" altLang="en-US" sz="2100" dirty="0">
                <a:latin typeface="Arial" panose="020B0604020202020204" pitchFamily="34" charset="0"/>
              </a:rPr>
              <a:t> – </a:t>
            </a:r>
            <a:r>
              <a:rPr lang="en-US" altLang="en-US" sz="2100" dirty="0" err="1">
                <a:latin typeface="Arial" panose="020B0604020202020204" pitchFamily="34" charset="0"/>
              </a:rPr>
              <a:t>rozpočty</a:t>
            </a:r>
            <a:r>
              <a:rPr lang="en-US" altLang="en-US" sz="2100" dirty="0">
                <a:latin typeface="Arial" panose="020B0604020202020204" pitchFamily="34" charset="0"/>
              </a:rPr>
              <a:t>, </a:t>
            </a:r>
            <a:r>
              <a:rPr lang="en-US" altLang="en-US" sz="2100" dirty="0" err="1">
                <a:latin typeface="Arial" panose="020B0604020202020204" pitchFamily="34" charset="0"/>
              </a:rPr>
              <a:t>nákupy</a:t>
            </a:r>
            <a:r>
              <a:rPr lang="en-US" altLang="en-US" sz="2100" dirty="0">
                <a:latin typeface="Arial" panose="020B0604020202020204" pitchFamily="34" charset="0"/>
              </a:rPr>
              <a:t>, </a:t>
            </a:r>
            <a:r>
              <a:rPr lang="en-US" altLang="en-US" sz="2100" dirty="0" err="1">
                <a:latin typeface="Arial" panose="020B0604020202020204" pitchFamily="34" charset="0"/>
              </a:rPr>
              <a:t>úvahy</a:t>
            </a:r>
            <a:r>
              <a:rPr lang="en-US" altLang="en-US" sz="2100" dirty="0">
                <a:latin typeface="Arial" panose="020B0604020202020204" pitchFamily="34" charset="0"/>
              </a:rPr>
              <a:t> o </a:t>
            </a:r>
            <a:r>
              <a:rPr lang="en-US" altLang="en-US" sz="2100" dirty="0" err="1">
                <a:latin typeface="Arial" panose="020B0604020202020204" pitchFamily="34" charset="0"/>
              </a:rPr>
              <a:t>podpore</a:t>
            </a:r>
            <a:r>
              <a:rPr lang="en-US" altLang="en-US" sz="2100" dirty="0">
                <a:latin typeface="Arial" panose="020B0604020202020204" pitchFamily="34" charset="0"/>
              </a:rPr>
              <a:t> </a:t>
            </a:r>
            <a:r>
              <a:rPr lang="en-US" altLang="en-US" sz="2100" dirty="0" err="1">
                <a:latin typeface="Arial" panose="020B0604020202020204" pitchFamily="34" charset="0"/>
              </a:rPr>
              <a:t>rodín</a:t>
            </a:r>
            <a:r>
              <a:rPr lang="en-US" altLang="en-US" sz="2100" dirty="0">
                <a:latin typeface="Arial" panose="020B0604020202020204" pitchFamily="34" charset="0"/>
              </a:rPr>
              <a:t>.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q"/>
            </a:pPr>
            <a:r>
              <a:rPr lang="en-US" altLang="en-US" sz="2100" b="1" dirty="0" err="1">
                <a:latin typeface="Arial" panose="020B0604020202020204" pitchFamily="34" charset="0"/>
              </a:rPr>
              <a:t>Listy</a:t>
            </a:r>
            <a:r>
              <a:rPr lang="en-US" altLang="en-US" sz="2100" b="1" dirty="0">
                <a:latin typeface="Arial" panose="020B0604020202020204" pitchFamily="34" charset="0"/>
              </a:rPr>
              <a:t> </a:t>
            </a:r>
            <a:r>
              <a:rPr lang="en-US" altLang="en-US" sz="2100" b="1" dirty="0" err="1">
                <a:latin typeface="Arial" panose="020B0604020202020204" pitchFamily="34" charset="0"/>
              </a:rPr>
              <a:t>dospievajúcim</a:t>
            </a:r>
            <a:r>
              <a:rPr lang="en-US" altLang="en-US" sz="2100" b="1" dirty="0">
                <a:latin typeface="Arial" panose="020B0604020202020204" pitchFamily="34" charset="0"/>
              </a:rPr>
              <a:t> </a:t>
            </a:r>
            <a:r>
              <a:rPr lang="en-US" altLang="en-US" sz="2100" b="1" dirty="0" err="1">
                <a:latin typeface="Arial" panose="020B0604020202020204" pitchFamily="34" charset="0"/>
              </a:rPr>
              <a:t>utečencom</a:t>
            </a:r>
            <a:r>
              <a:rPr lang="en-US" altLang="en-US" sz="2100" dirty="0">
                <a:latin typeface="Arial" panose="020B0604020202020204" pitchFamily="34" charset="0"/>
              </a:rPr>
              <a:t> o </a:t>
            </a:r>
            <a:r>
              <a:rPr lang="en-US" altLang="en-US" sz="2100" dirty="0" err="1">
                <a:latin typeface="Arial" panose="020B0604020202020204" pitchFamily="34" charset="0"/>
              </a:rPr>
              <a:t>školskom</a:t>
            </a:r>
            <a:r>
              <a:rPr lang="en-US" altLang="en-US" sz="2100" dirty="0">
                <a:latin typeface="Arial" panose="020B0604020202020204" pitchFamily="34" charset="0"/>
              </a:rPr>
              <a:t> </a:t>
            </a:r>
            <a:r>
              <a:rPr lang="en-US" altLang="en-US" sz="2100" dirty="0" err="1">
                <a:latin typeface="Arial" panose="020B0604020202020204" pitchFamily="34" charset="0"/>
              </a:rPr>
              <a:t>živote</a:t>
            </a:r>
            <a:r>
              <a:rPr lang="en-US" altLang="en-US" sz="2100" dirty="0">
                <a:latin typeface="Arial" panose="020B0604020202020204" pitchFamily="34" charset="0"/>
              </a:rPr>
              <a:t>.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q"/>
            </a:pPr>
            <a:r>
              <a:rPr lang="en-US" altLang="en-US" sz="2100" b="1" dirty="0" err="1">
                <a:latin typeface="Arial" panose="020B0604020202020204" pitchFamily="34" charset="0"/>
              </a:rPr>
              <a:t>Výskum</a:t>
            </a:r>
            <a:r>
              <a:rPr lang="en-US" altLang="en-US" sz="2100" b="1" dirty="0">
                <a:latin typeface="Arial" panose="020B0604020202020204" pitchFamily="34" charset="0"/>
              </a:rPr>
              <a:t> </a:t>
            </a:r>
            <a:r>
              <a:rPr lang="en-US" altLang="en-US" sz="2100" b="1" dirty="0" err="1">
                <a:latin typeface="Arial" panose="020B0604020202020204" pitchFamily="34" charset="0"/>
              </a:rPr>
              <a:t>médií</a:t>
            </a:r>
            <a:r>
              <a:rPr lang="en-US" altLang="en-US" sz="2100" dirty="0">
                <a:latin typeface="Arial" panose="020B0604020202020204" pitchFamily="34" charset="0"/>
              </a:rPr>
              <a:t> – </a:t>
            </a:r>
            <a:r>
              <a:rPr lang="en-US" altLang="en-US" sz="2100" dirty="0" err="1">
                <a:latin typeface="Arial" panose="020B0604020202020204" pitchFamily="34" charset="0"/>
              </a:rPr>
              <a:t>kritické</a:t>
            </a:r>
            <a:r>
              <a:rPr lang="en-US" altLang="en-US" sz="2100" dirty="0">
                <a:latin typeface="Arial" panose="020B0604020202020204" pitchFamily="34" charset="0"/>
              </a:rPr>
              <a:t> </a:t>
            </a:r>
            <a:r>
              <a:rPr lang="en-US" altLang="en-US" sz="2100" dirty="0" err="1">
                <a:latin typeface="Arial" panose="020B0604020202020204" pitchFamily="34" charset="0"/>
              </a:rPr>
              <a:t>myslenie</a:t>
            </a:r>
            <a:r>
              <a:rPr lang="en-US" altLang="en-US" sz="2100" dirty="0">
                <a:latin typeface="Arial" panose="020B0604020202020204" pitchFamily="34" charset="0"/>
              </a:rPr>
              <a:t> o </a:t>
            </a:r>
            <a:r>
              <a:rPr lang="en-US" altLang="en-US" sz="2100" dirty="0" err="1">
                <a:latin typeface="Arial" panose="020B0604020202020204" pitchFamily="34" charset="0"/>
              </a:rPr>
              <a:t>správach</a:t>
            </a:r>
            <a:r>
              <a:rPr lang="en-US" altLang="en-US" sz="2100" dirty="0">
                <a:latin typeface="Arial" panose="020B0604020202020204" pitchFamily="34" charset="0"/>
              </a:rPr>
              <a:t> o </a:t>
            </a:r>
            <a:r>
              <a:rPr lang="en-US" altLang="en-US" sz="2100" dirty="0" err="1">
                <a:latin typeface="Arial" panose="020B0604020202020204" pitchFamily="34" charset="0"/>
              </a:rPr>
              <a:t>utečencoch</a:t>
            </a:r>
            <a:r>
              <a:rPr lang="en-US" altLang="en-US" sz="2100" dirty="0">
                <a:latin typeface="Arial" panose="020B0604020202020204" pitchFamily="34" charset="0"/>
              </a:rPr>
              <a:t>.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q"/>
            </a:pPr>
            <a:r>
              <a:rPr lang="en-US" altLang="en-US" sz="2100" b="1" dirty="0" err="1">
                <a:latin typeface="Arial" panose="020B0604020202020204" pitchFamily="34" charset="0"/>
              </a:rPr>
              <a:t>Spolupráca</a:t>
            </a:r>
            <a:r>
              <a:rPr lang="en-US" altLang="en-US" sz="2100" b="1" dirty="0">
                <a:latin typeface="Arial" panose="020B0604020202020204" pitchFamily="34" charset="0"/>
              </a:rPr>
              <a:t> s </a:t>
            </a:r>
            <a:r>
              <a:rPr lang="en-US" altLang="en-US" sz="2100" b="1" dirty="0" err="1">
                <a:latin typeface="Arial" panose="020B0604020202020204" pitchFamily="34" charset="0"/>
              </a:rPr>
              <a:t>komunitnými</a:t>
            </a:r>
            <a:r>
              <a:rPr lang="en-US" altLang="en-US" sz="2100" b="1" dirty="0">
                <a:latin typeface="Arial" panose="020B0604020202020204" pitchFamily="34" charset="0"/>
              </a:rPr>
              <a:t> </a:t>
            </a:r>
            <a:r>
              <a:rPr lang="en-US" altLang="en-US" sz="2100" b="1" dirty="0" err="1">
                <a:latin typeface="Arial" panose="020B0604020202020204" pitchFamily="34" charset="0"/>
              </a:rPr>
              <a:t>organizáciami</a:t>
            </a:r>
            <a:r>
              <a:rPr lang="en-US" altLang="en-US" sz="2100" dirty="0">
                <a:latin typeface="Arial" panose="020B0604020202020204" pitchFamily="34" charset="0"/>
              </a:rPr>
              <a:t>, </a:t>
            </a:r>
            <a:r>
              <a:rPr lang="en-US" altLang="en-US" sz="2100" dirty="0" err="1">
                <a:latin typeface="Arial" panose="020B0604020202020204" pitchFamily="34" charset="0"/>
              </a:rPr>
              <a:t>projekty</a:t>
            </a:r>
            <a:r>
              <a:rPr lang="en-US" altLang="en-US" sz="2100" dirty="0">
                <a:latin typeface="Arial" panose="020B0604020202020204" pitchFamily="34" charset="0"/>
              </a:rPr>
              <a:t> solidarity.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q"/>
            </a:pPr>
            <a:r>
              <a:rPr lang="en-US" altLang="en-US" sz="2100" b="1" dirty="0" err="1">
                <a:latin typeface="Arial" panose="020B0604020202020204" pitchFamily="34" charset="0"/>
              </a:rPr>
              <a:t>Kultúrne</a:t>
            </a:r>
            <a:r>
              <a:rPr lang="en-US" altLang="en-US" sz="2100" b="1" dirty="0">
                <a:latin typeface="Arial" panose="020B0604020202020204" pitchFamily="34" charset="0"/>
              </a:rPr>
              <a:t> </a:t>
            </a:r>
            <a:r>
              <a:rPr lang="en-US" altLang="en-US" sz="2100" b="1" dirty="0" err="1">
                <a:latin typeface="Arial" panose="020B0604020202020204" pitchFamily="34" charset="0"/>
              </a:rPr>
              <a:t>uvítacie</a:t>
            </a:r>
            <a:r>
              <a:rPr lang="en-US" altLang="en-US" sz="2100" b="1" dirty="0">
                <a:latin typeface="Arial" panose="020B0604020202020204" pitchFamily="34" charset="0"/>
              </a:rPr>
              <a:t> </a:t>
            </a:r>
            <a:r>
              <a:rPr lang="en-US" altLang="en-US" sz="2100" b="1" dirty="0" err="1">
                <a:latin typeface="Arial" panose="020B0604020202020204" pitchFamily="34" charset="0"/>
              </a:rPr>
              <a:t>podujatia</a:t>
            </a:r>
            <a:r>
              <a:rPr lang="en-US" altLang="en-US" sz="2100" dirty="0">
                <a:latin typeface="Arial" panose="020B0604020202020204" pitchFamily="34" charset="0"/>
              </a:rPr>
              <a:t> pre </a:t>
            </a:r>
            <a:r>
              <a:rPr lang="en-US" altLang="en-US" sz="2100" dirty="0" err="1">
                <a:latin typeface="Arial" panose="020B0604020202020204" pitchFamily="34" charset="0"/>
              </a:rPr>
              <a:t>nových</a:t>
            </a:r>
            <a:r>
              <a:rPr lang="en-US" altLang="en-US" sz="2100" dirty="0">
                <a:latin typeface="Arial" panose="020B0604020202020204" pitchFamily="34" charset="0"/>
              </a:rPr>
              <a:t> </a:t>
            </a:r>
            <a:r>
              <a:rPr lang="en-US" altLang="en-US" sz="2100" dirty="0" err="1">
                <a:latin typeface="Arial" panose="020B0604020202020204" pitchFamily="34" charset="0"/>
              </a:rPr>
              <a:t>žiakov</a:t>
            </a:r>
            <a:r>
              <a:rPr lang="en-US" altLang="en-US" sz="2100" dirty="0">
                <a:latin typeface="Arial" panose="020B0604020202020204" pitchFamily="34" charset="0"/>
              </a:rPr>
              <a:t> a ich </a:t>
            </a:r>
            <a:r>
              <a:rPr lang="en-US" altLang="en-US" sz="2100" dirty="0" err="1">
                <a:latin typeface="Arial" panose="020B0604020202020204" pitchFamily="34" charset="0"/>
              </a:rPr>
              <a:t>rodiny</a:t>
            </a:r>
            <a:r>
              <a:rPr lang="en-US" altLang="en-US" sz="2200" dirty="0">
                <a:latin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endParaRPr lang="en-US" altLang="en-US" sz="2300" dirty="0"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en-US" altLang="en-US" sz="3100" dirty="0">
              <a:latin typeface="Arial" panose="020B0604020202020204" pitchFamily="34" charset="0"/>
            </a:endParaRPr>
          </a:p>
          <a:p>
            <a:pPr lvl="1"/>
            <a:endParaRPr lang="en-US" altLang="en-US" sz="3467" dirty="0">
              <a:latin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1AA69C1-63B1-E369-C5BA-2FBCB5CFA8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7537" y="2718499"/>
            <a:ext cx="2718962" cy="2011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2060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B8971F-5476-6700-0311-D7E044D204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155952-081F-B6C3-DFAF-1A0A9E5B4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200" dirty="0" err="1"/>
              <a:t>Prehľad</a:t>
            </a:r>
            <a:r>
              <a:rPr lang="en-US" sz="4200" dirty="0"/>
              <a:t> </a:t>
            </a:r>
            <a:r>
              <a:rPr lang="en-US" sz="4200" dirty="0" err="1"/>
              <a:t>praktických</a:t>
            </a:r>
            <a:r>
              <a:rPr lang="en-US" sz="4200" dirty="0"/>
              <a:t> </a:t>
            </a:r>
            <a:r>
              <a:rPr lang="en-US" sz="4200" dirty="0" err="1"/>
              <a:t>aktivít</a:t>
            </a:r>
            <a:r>
              <a:rPr lang="en-US" sz="4200" dirty="0"/>
              <a:t> </a:t>
            </a:r>
            <a:r>
              <a:rPr lang="en-US" sz="4400" dirty="0"/>
              <a:t>– </a:t>
            </a:r>
            <a:r>
              <a:rPr lang="en-US" sz="4400" dirty="0" err="1"/>
              <a:t>vek</a:t>
            </a:r>
            <a:r>
              <a:rPr lang="en-US" sz="4400" dirty="0"/>
              <a:t> 15-18 </a:t>
            </a:r>
            <a:r>
              <a:rPr lang="en-US" sz="4400" dirty="0" err="1"/>
              <a:t>rokov</a:t>
            </a:r>
            <a:endParaRPr lang="en-US" sz="4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11F5A3-FB8C-D6B4-8F55-1A09BA55BE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2924" y="2085975"/>
            <a:ext cx="8151897" cy="3457575"/>
          </a:xfrm>
        </p:spPr>
        <p:txBody>
          <a:bodyPr>
            <a:normAutofit fontScale="92500" lnSpcReduction="10000"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q"/>
            </a:pPr>
            <a:r>
              <a:rPr lang="en-US" altLang="en-US" sz="2300" b="1" dirty="0" err="1">
                <a:latin typeface="Arial" panose="020B0604020202020204" pitchFamily="34" charset="0"/>
              </a:rPr>
              <a:t>Kritické</a:t>
            </a:r>
            <a:r>
              <a:rPr lang="en-US" altLang="en-US" sz="2300" b="1" dirty="0">
                <a:latin typeface="Arial" panose="020B0604020202020204" pitchFamily="34" charset="0"/>
              </a:rPr>
              <a:t> </a:t>
            </a:r>
            <a:r>
              <a:rPr lang="en-US" altLang="en-US" sz="2300" b="1" dirty="0" err="1">
                <a:latin typeface="Arial" panose="020B0604020202020204" pitchFamily="34" charset="0"/>
              </a:rPr>
              <a:t>myslenie</a:t>
            </a:r>
            <a:r>
              <a:rPr lang="en-US" altLang="en-US" sz="2300" b="1" dirty="0">
                <a:latin typeface="Arial" panose="020B0604020202020204" pitchFamily="34" charset="0"/>
              </a:rPr>
              <a:t> a </a:t>
            </a:r>
            <a:r>
              <a:rPr lang="en-US" altLang="en-US" sz="2300" b="1" dirty="0" err="1">
                <a:latin typeface="Arial" panose="020B0604020202020204" pitchFamily="34" charset="0"/>
              </a:rPr>
              <a:t>médiá</a:t>
            </a:r>
            <a:r>
              <a:rPr lang="en-US" altLang="en-US" sz="2300" dirty="0">
                <a:latin typeface="Arial" panose="020B0604020202020204" pitchFamily="34" charset="0"/>
              </a:rPr>
              <a:t> – </a:t>
            </a:r>
            <a:r>
              <a:rPr lang="en-US" altLang="en-US" sz="2300" dirty="0" err="1">
                <a:latin typeface="Arial" panose="020B0604020202020204" pitchFamily="34" charset="0"/>
              </a:rPr>
              <a:t>analýza</a:t>
            </a:r>
            <a:r>
              <a:rPr lang="en-US" altLang="en-US" sz="2300" dirty="0">
                <a:latin typeface="Arial" panose="020B0604020202020204" pitchFamily="34" charset="0"/>
              </a:rPr>
              <a:t>, </a:t>
            </a:r>
            <a:r>
              <a:rPr lang="en-US" altLang="en-US" sz="2300" dirty="0" err="1">
                <a:latin typeface="Arial" panose="020B0604020202020204" pitchFamily="34" charset="0"/>
              </a:rPr>
              <a:t>ako</a:t>
            </a:r>
            <a:r>
              <a:rPr lang="en-US" altLang="en-US" sz="2300" dirty="0">
                <a:latin typeface="Arial" panose="020B0604020202020204" pitchFamily="34" charset="0"/>
              </a:rPr>
              <a:t> </a:t>
            </a:r>
            <a:r>
              <a:rPr lang="en-US" altLang="en-US" sz="2300" dirty="0" err="1">
                <a:latin typeface="Arial" panose="020B0604020202020204" pitchFamily="34" charset="0"/>
              </a:rPr>
              <a:t>médiá</a:t>
            </a:r>
            <a:r>
              <a:rPr lang="en-US" altLang="en-US" sz="2300" dirty="0">
                <a:latin typeface="Arial" panose="020B0604020202020204" pitchFamily="34" charset="0"/>
              </a:rPr>
              <a:t> </a:t>
            </a:r>
            <a:r>
              <a:rPr lang="en-US" altLang="en-US" sz="2300" dirty="0" err="1">
                <a:latin typeface="Arial" panose="020B0604020202020204" pitchFamily="34" charset="0"/>
              </a:rPr>
              <a:t>zobrazujú</a:t>
            </a:r>
            <a:r>
              <a:rPr lang="en-US" altLang="en-US" sz="2300" dirty="0">
                <a:latin typeface="Arial" panose="020B0604020202020204" pitchFamily="34" charset="0"/>
              </a:rPr>
              <a:t> </a:t>
            </a:r>
            <a:r>
              <a:rPr lang="en-US" altLang="en-US" sz="2300" dirty="0" err="1">
                <a:latin typeface="Arial" panose="020B0604020202020204" pitchFamily="34" charset="0"/>
              </a:rPr>
              <a:t>utečencov</a:t>
            </a:r>
            <a:r>
              <a:rPr lang="en-US" altLang="en-US" sz="2300" dirty="0">
                <a:latin typeface="Arial" panose="020B0604020202020204" pitchFamily="34" charset="0"/>
              </a:rPr>
              <a:t>.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q"/>
            </a:pPr>
            <a:r>
              <a:rPr lang="en-US" altLang="en-US" sz="2300" b="1" dirty="0" err="1">
                <a:latin typeface="Arial" panose="020B0604020202020204" pitchFamily="34" charset="0"/>
              </a:rPr>
              <a:t>Simulácie</a:t>
            </a:r>
            <a:r>
              <a:rPr lang="en-US" altLang="en-US" sz="2300" b="1" dirty="0">
                <a:latin typeface="Arial" panose="020B0604020202020204" pitchFamily="34" charset="0"/>
              </a:rPr>
              <a:t> bez </a:t>
            </a:r>
            <a:r>
              <a:rPr lang="en-US" altLang="en-US" sz="2300" b="1" dirty="0" err="1">
                <a:latin typeface="Arial" panose="020B0604020202020204" pitchFamily="34" charset="0"/>
              </a:rPr>
              <a:t>dokladov</a:t>
            </a:r>
            <a:r>
              <a:rPr lang="en-US" altLang="en-US" sz="2300" dirty="0">
                <a:latin typeface="Arial" panose="020B0604020202020204" pitchFamily="34" charset="0"/>
              </a:rPr>
              <a:t> a </a:t>
            </a:r>
            <a:r>
              <a:rPr lang="en-US" altLang="en-US" sz="2300" dirty="0" err="1">
                <a:latin typeface="Arial" panose="020B0604020202020204" pitchFamily="34" charset="0"/>
              </a:rPr>
              <a:t>skúmanie</a:t>
            </a:r>
            <a:r>
              <a:rPr lang="en-US" altLang="en-US" sz="2300" dirty="0">
                <a:latin typeface="Arial" panose="020B0604020202020204" pitchFamily="34" charset="0"/>
              </a:rPr>
              <a:t> </a:t>
            </a:r>
            <a:r>
              <a:rPr lang="en-US" altLang="en-US" sz="2300" dirty="0" err="1">
                <a:latin typeface="Arial" panose="020B0604020202020204" pitchFamily="34" charset="0"/>
              </a:rPr>
              <a:t>prístupu</a:t>
            </a:r>
            <a:r>
              <a:rPr lang="en-US" altLang="en-US" sz="2300" dirty="0">
                <a:latin typeface="Arial" panose="020B0604020202020204" pitchFamily="34" charset="0"/>
              </a:rPr>
              <a:t> k </a:t>
            </a:r>
            <a:r>
              <a:rPr lang="en-US" altLang="en-US" sz="2300" dirty="0" err="1">
                <a:latin typeface="Arial" panose="020B0604020202020204" pitchFamily="34" charset="0"/>
              </a:rPr>
              <a:t>službám</a:t>
            </a:r>
            <a:r>
              <a:rPr lang="en-US" altLang="en-US" sz="2300" dirty="0">
                <a:latin typeface="Arial" panose="020B0604020202020204" pitchFamily="34" charset="0"/>
              </a:rPr>
              <a:t>.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q"/>
            </a:pPr>
            <a:r>
              <a:rPr lang="en-US" altLang="en-US" sz="2300" b="1" dirty="0" err="1">
                <a:latin typeface="Arial" panose="020B0604020202020204" pitchFamily="34" charset="0"/>
              </a:rPr>
              <a:t>Diskusie</a:t>
            </a:r>
            <a:r>
              <a:rPr lang="en-US" altLang="en-US" sz="2300" b="1" dirty="0">
                <a:latin typeface="Arial" panose="020B0604020202020204" pitchFamily="34" charset="0"/>
              </a:rPr>
              <a:t> s </a:t>
            </a:r>
            <a:r>
              <a:rPr lang="en-US" altLang="en-US" sz="2300" b="1" dirty="0" err="1">
                <a:latin typeface="Arial" panose="020B0604020202020204" pitchFamily="34" charset="0"/>
              </a:rPr>
              <a:t>utečencami</a:t>
            </a:r>
            <a:r>
              <a:rPr lang="en-US" altLang="en-US" sz="2300" b="1" dirty="0">
                <a:latin typeface="Arial" panose="020B0604020202020204" pitchFamily="34" charset="0"/>
              </a:rPr>
              <a:t> </a:t>
            </a:r>
            <a:r>
              <a:rPr lang="en-US" altLang="en-US" sz="2300" b="1" dirty="0" err="1">
                <a:latin typeface="Arial" panose="020B0604020202020204" pitchFamily="34" charset="0"/>
              </a:rPr>
              <a:t>alebo</a:t>
            </a:r>
            <a:r>
              <a:rPr lang="en-US" altLang="en-US" sz="2300" b="1" dirty="0">
                <a:latin typeface="Arial" panose="020B0604020202020204" pitchFamily="34" charset="0"/>
              </a:rPr>
              <a:t> </a:t>
            </a:r>
            <a:r>
              <a:rPr lang="en-US" altLang="en-US" sz="2300" b="1" dirty="0" err="1">
                <a:latin typeface="Arial" panose="020B0604020202020204" pitchFamily="34" charset="0"/>
              </a:rPr>
              <a:t>odborníkmi</a:t>
            </a:r>
            <a:r>
              <a:rPr lang="en-US" altLang="en-US" sz="2300" dirty="0">
                <a:latin typeface="Arial" panose="020B0604020202020204" pitchFamily="34" charset="0"/>
              </a:rPr>
              <a:t> – </a:t>
            </a:r>
            <a:r>
              <a:rPr lang="en-US" altLang="en-US" sz="2300" dirty="0" err="1">
                <a:latin typeface="Arial" panose="020B0604020202020204" pitchFamily="34" charset="0"/>
              </a:rPr>
              <a:t>priamy</a:t>
            </a:r>
            <a:r>
              <a:rPr lang="en-US" altLang="en-US" sz="2300" dirty="0">
                <a:latin typeface="Arial" panose="020B0604020202020204" pitchFamily="34" charset="0"/>
              </a:rPr>
              <a:t> </a:t>
            </a:r>
            <a:r>
              <a:rPr lang="en-US" altLang="en-US" sz="2300" dirty="0" err="1">
                <a:latin typeface="Arial" panose="020B0604020202020204" pitchFamily="34" charset="0"/>
              </a:rPr>
              <a:t>kontakt</a:t>
            </a:r>
            <a:r>
              <a:rPr lang="en-US" altLang="en-US" sz="2300" dirty="0">
                <a:latin typeface="Arial" panose="020B0604020202020204" pitchFamily="34" charset="0"/>
              </a:rPr>
              <a:t> s </a:t>
            </a:r>
            <a:r>
              <a:rPr lang="en-US" altLang="en-US" sz="2300" dirty="0" err="1">
                <a:latin typeface="Arial" panose="020B0604020202020204" pitchFamily="34" charset="0"/>
              </a:rPr>
              <a:t>realitou</a:t>
            </a:r>
            <a:r>
              <a:rPr lang="en-US" altLang="en-US" sz="2300" dirty="0">
                <a:latin typeface="Arial" panose="020B0604020202020204" pitchFamily="34" charset="0"/>
              </a:rPr>
              <a:t>.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q"/>
            </a:pPr>
            <a:r>
              <a:rPr lang="en-US" altLang="en-US" sz="2300" b="1" dirty="0" err="1">
                <a:latin typeface="Arial" panose="020B0604020202020204" pitchFamily="34" charset="0"/>
              </a:rPr>
              <a:t>Ekonomické</a:t>
            </a:r>
            <a:r>
              <a:rPr lang="en-US" altLang="en-US" sz="2300" b="1" dirty="0">
                <a:latin typeface="Arial" panose="020B0604020202020204" pitchFamily="34" charset="0"/>
              </a:rPr>
              <a:t> </a:t>
            </a:r>
            <a:r>
              <a:rPr lang="en-US" altLang="en-US" sz="2300" b="1" dirty="0" err="1">
                <a:latin typeface="Arial" panose="020B0604020202020204" pitchFamily="34" charset="0"/>
              </a:rPr>
              <a:t>aktivity</a:t>
            </a:r>
            <a:r>
              <a:rPr lang="en-US" altLang="en-US" sz="2300" dirty="0">
                <a:latin typeface="Arial" panose="020B0604020202020204" pitchFamily="34" charset="0"/>
              </a:rPr>
              <a:t> – </a:t>
            </a:r>
            <a:r>
              <a:rPr lang="en-US" altLang="en-US" sz="2300" dirty="0" err="1">
                <a:latin typeface="Arial" panose="020B0604020202020204" pitchFamily="34" charset="0"/>
              </a:rPr>
              <a:t>skúmanie</a:t>
            </a:r>
            <a:r>
              <a:rPr lang="en-US" altLang="en-US" sz="2300" dirty="0">
                <a:latin typeface="Arial" panose="020B0604020202020204" pitchFamily="34" charset="0"/>
              </a:rPr>
              <a:t> </a:t>
            </a:r>
            <a:r>
              <a:rPr lang="en-US" altLang="en-US" sz="2300" dirty="0" err="1">
                <a:latin typeface="Arial" panose="020B0604020202020204" pitchFamily="34" charset="0"/>
              </a:rPr>
              <a:t>rozpočtu</a:t>
            </a:r>
            <a:r>
              <a:rPr lang="en-US" altLang="en-US" sz="2300" dirty="0">
                <a:latin typeface="Arial" panose="020B0604020202020204" pitchFamily="34" charset="0"/>
              </a:rPr>
              <a:t> </a:t>
            </a:r>
            <a:r>
              <a:rPr lang="en-US" altLang="en-US" sz="2300" dirty="0" err="1">
                <a:latin typeface="Arial" panose="020B0604020202020204" pitchFamily="34" charset="0"/>
              </a:rPr>
              <a:t>utečeneckých</a:t>
            </a:r>
            <a:r>
              <a:rPr lang="en-US" altLang="en-US" sz="2300" dirty="0">
                <a:latin typeface="Arial" panose="020B0604020202020204" pitchFamily="34" charset="0"/>
              </a:rPr>
              <a:t> </a:t>
            </a:r>
            <a:r>
              <a:rPr lang="en-US" altLang="en-US" sz="2300" dirty="0" err="1">
                <a:latin typeface="Arial" panose="020B0604020202020204" pitchFamily="34" charset="0"/>
              </a:rPr>
              <a:t>rodín</a:t>
            </a:r>
            <a:r>
              <a:rPr lang="en-US" altLang="en-US" sz="2300" dirty="0">
                <a:latin typeface="Arial" panose="020B0604020202020204" pitchFamily="34" charset="0"/>
              </a:rPr>
              <a:t>.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q"/>
            </a:pPr>
            <a:r>
              <a:rPr lang="en-US" altLang="en-US" sz="2300" b="1" dirty="0" err="1">
                <a:latin typeface="Arial" panose="020B0604020202020204" pitchFamily="34" charset="0"/>
              </a:rPr>
              <a:t>Výstavy</a:t>
            </a:r>
            <a:r>
              <a:rPr lang="en-US" altLang="en-US" sz="2300" b="1" dirty="0">
                <a:latin typeface="Arial" panose="020B0604020202020204" pitchFamily="34" charset="0"/>
              </a:rPr>
              <a:t>, </a:t>
            </a:r>
            <a:r>
              <a:rPr lang="en-US" altLang="en-US" sz="2300" b="1" dirty="0" err="1">
                <a:latin typeface="Arial" panose="020B0604020202020204" pitchFamily="34" charset="0"/>
              </a:rPr>
              <a:t>tvorivé</a:t>
            </a:r>
            <a:r>
              <a:rPr lang="en-US" altLang="en-US" sz="2300" b="1" dirty="0">
                <a:latin typeface="Arial" panose="020B0604020202020204" pitchFamily="34" charset="0"/>
              </a:rPr>
              <a:t> </a:t>
            </a:r>
            <a:r>
              <a:rPr lang="en-US" altLang="en-US" sz="2300" b="1" dirty="0" err="1">
                <a:latin typeface="Arial" panose="020B0604020202020204" pitchFamily="34" charset="0"/>
              </a:rPr>
              <a:t>projekty</a:t>
            </a:r>
            <a:r>
              <a:rPr lang="en-US" altLang="en-US" sz="2300" b="1" dirty="0">
                <a:latin typeface="Arial" panose="020B0604020202020204" pitchFamily="34" charset="0"/>
              </a:rPr>
              <a:t>, </a:t>
            </a:r>
            <a:r>
              <a:rPr lang="en-US" altLang="en-US" sz="2300" b="1" dirty="0" err="1">
                <a:latin typeface="Arial" panose="020B0604020202020204" pitchFamily="34" charset="0"/>
              </a:rPr>
              <a:t>umelecké</a:t>
            </a:r>
            <a:r>
              <a:rPr lang="en-US" altLang="en-US" sz="2300" b="1" dirty="0">
                <a:latin typeface="Arial" panose="020B0604020202020204" pitchFamily="34" charset="0"/>
              </a:rPr>
              <a:t> </a:t>
            </a:r>
            <a:r>
              <a:rPr lang="en-US" altLang="en-US" sz="2300" b="1" dirty="0" err="1">
                <a:latin typeface="Arial" panose="020B0604020202020204" pitchFamily="34" charset="0"/>
              </a:rPr>
              <a:t>podujatia</a:t>
            </a:r>
            <a:r>
              <a:rPr lang="en-US" altLang="en-US" sz="2300" dirty="0">
                <a:latin typeface="Arial" panose="020B0604020202020204" pitchFamily="34" charset="0"/>
              </a:rPr>
              <a:t> </a:t>
            </a:r>
            <a:r>
              <a:rPr lang="en-US" altLang="en-US" sz="2300" dirty="0" err="1">
                <a:latin typeface="Arial" panose="020B0604020202020204" pitchFamily="34" charset="0"/>
              </a:rPr>
              <a:t>zdieľané</a:t>
            </a:r>
            <a:r>
              <a:rPr lang="en-US" altLang="en-US" sz="2300" dirty="0">
                <a:latin typeface="Arial" panose="020B0604020202020204" pitchFamily="34" charset="0"/>
              </a:rPr>
              <a:t> s </a:t>
            </a:r>
            <a:r>
              <a:rPr lang="en-US" altLang="en-US" sz="2300" dirty="0" err="1">
                <a:latin typeface="Arial" panose="020B0604020202020204" pitchFamily="34" charset="0"/>
              </a:rPr>
              <a:t>komunitou</a:t>
            </a:r>
            <a:r>
              <a:rPr lang="en-US" altLang="en-US" sz="2300" dirty="0">
                <a:latin typeface="Arial" panose="020B0604020202020204" pitchFamily="34" charset="0"/>
              </a:rPr>
              <a:t>.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q"/>
            </a:pPr>
            <a:r>
              <a:rPr lang="en-US" altLang="en-US" sz="2300" b="1" dirty="0" err="1">
                <a:latin typeface="Arial" panose="020B0604020202020204" pitchFamily="34" charset="0"/>
              </a:rPr>
              <a:t>Prieskum</a:t>
            </a:r>
            <a:r>
              <a:rPr lang="en-US" altLang="en-US" sz="2300" b="1" dirty="0">
                <a:latin typeface="Arial" panose="020B0604020202020204" pitchFamily="34" charset="0"/>
              </a:rPr>
              <a:t> </a:t>
            </a:r>
            <a:r>
              <a:rPr lang="en-US" altLang="en-US" sz="2300" b="1" dirty="0" err="1">
                <a:latin typeface="Arial" panose="020B0604020202020204" pitchFamily="34" charset="0"/>
              </a:rPr>
              <a:t>možností</a:t>
            </a:r>
            <a:r>
              <a:rPr lang="en-US" altLang="en-US" sz="2300" b="1" dirty="0">
                <a:latin typeface="Arial" panose="020B0604020202020204" pitchFamily="34" charset="0"/>
              </a:rPr>
              <a:t> </a:t>
            </a:r>
            <a:r>
              <a:rPr lang="en-US" altLang="en-US" sz="2300" b="1" dirty="0" err="1">
                <a:latin typeface="Arial" panose="020B0604020202020204" pitchFamily="34" charset="0"/>
              </a:rPr>
              <a:t>pomoci</a:t>
            </a:r>
            <a:r>
              <a:rPr lang="en-US" altLang="en-US" sz="2300" dirty="0">
                <a:latin typeface="Arial" panose="020B0604020202020204" pitchFamily="34" charset="0"/>
              </a:rPr>
              <a:t> – </a:t>
            </a:r>
            <a:r>
              <a:rPr lang="en-US" altLang="en-US" sz="2300" dirty="0" err="1">
                <a:latin typeface="Arial" panose="020B0604020202020204" pitchFamily="34" charset="0"/>
              </a:rPr>
              <a:t>listy</a:t>
            </a:r>
            <a:r>
              <a:rPr lang="en-US" altLang="en-US" sz="2300" dirty="0">
                <a:latin typeface="Arial" panose="020B0604020202020204" pitchFamily="34" charset="0"/>
              </a:rPr>
              <a:t> </a:t>
            </a:r>
            <a:r>
              <a:rPr lang="en-US" altLang="en-US" sz="2300" dirty="0" err="1">
                <a:latin typeface="Arial" panose="020B0604020202020204" pitchFamily="34" charset="0"/>
              </a:rPr>
              <a:t>politikom</a:t>
            </a:r>
            <a:r>
              <a:rPr lang="en-US" altLang="en-US" sz="2300" dirty="0">
                <a:latin typeface="Arial" panose="020B0604020202020204" pitchFamily="34" charset="0"/>
              </a:rPr>
              <a:t>, </a:t>
            </a:r>
            <a:r>
              <a:rPr lang="en-US" altLang="en-US" sz="2300" dirty="0" err="1">
                <a:latin typeface="Arial" panose="020B0604020202020204" pitchFamily="34" charset="0"/>
              </a:rPr>
              <a:t>zapojenie</a:t>
            </a:r>
            <a:r>
              <a:rPr lang="en-US" altLang="en-US" sz="2300" dirty="0">
                <a:latin typeface="Arial" panose="020B0604020202020204" pitchFamily="34" charset="0"/>
              </a:rPr>
              <a:t> do </a:t>
            </a:r>
            <a:r>
              <a:rPr lang="en-US" altLang="en-US" sz="2300" dirty="0" err="1">
                <a:latin typeface="Arial" panose="020B0604020202020204" pitchFamily="34" charset="0"/>
              </a:rPr>
              <a:t>miestnych</a:t>
            </a:r>
            <a:r>
              <a:rPr lang="en-US" altLang="en-US" sz="2300" dirty="0">
                <a:latin typeface="Arial" panose="020B0604020202020204" pitchFamily="34" charset="0"/>
              </a:rPr>
              <a:t> </a:t>
            </a:r>
            <a:r>
              <a:rPr lang="en-US" altLang="en-US" sz="2300" dirty="0" err="1">
                <a:latin typeface="Arial" panose="020B0604020202020204" pitchFamily="34" charset="0"/>
              </a:rPr>
              <a:t>iniciatív</a:t>
            </a:r>
            <a:r>
              <a:rPr lang="en-US" altLang="en-US" sz="2300" dirty="0">
                <a:latin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endParaRPr lang="en-US" altLang="en-US" sz="2300" dirty="0"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en-US" altLang="en-US" sz="3100" dirty="0">
              <a:latin typeface="Arial" panose="020B0604020202020204" pitchFamily="34" charset="0"/>
            </a:endParaRPr>
          </a:p>
          <a:p>
            <a:pPr lvl="1"/>
            <a:endParaRPr lang="en-US" altLang="en-US" sz="3467" dirty="0">
              <a:latin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99F73B-6286-01C5-6D9C-F2DE3D7D79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4821" y="2803625"/>
            <a:ext cx="2815855" cy="2116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6834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68ECD6-293B-1A74-1EA6-2E3B4266D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411404-109C-0917-24D6-85557A87D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712" y="288340"/>
            <a:ext cx="11672416" cy="1291135"/>
          </a:xfrm>
        </p:spPr>
        <p:txBody>
          <a:bodyPr>
            <a:normAutofit/>
          </a:bodyPr>
          <a:lstStyle/>
          <a:p>
            <a:r>
              <a:rPr lang="en-US" dirty="0" err="1"/>
              <a:t>Edukačné</a:t>
            </a:r>
            <a:r>
              <a:rPr lang="en-US" dirty="0"/>
              <a:t> </a:t>
            </a:r>
            <a:r>
              <a:rPr lang="en-US" dirty="0" err="1"/>
              <a:t>videá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E27A95-A117-1787-076D-1BB01CBC6C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9828" y="1700427"/>
            <a:ext cx="3299510" cy="42976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FCCFFB9-9A02-BE1F-FAF0-F28056BE97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164959"/>
            <a:ext cx="3314739" cy="439203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2643102-37FE-F43C-FB2F-4B4EFBF744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7227" y="933907"/>
            <a:ext cx="3274771" cy="4352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2721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5746A8-8C3D-DC18-EE8D-A468A1CCF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392" y="0"/>
            <a:ext cx="11672416" cy="1291135"/>
          </a:xfrm>
        </p:spPr>
        <p:txBody>
          <a:bodyPr/>
          <a:lstStyle/>
          <a:p>
            <a:r>
              <a:rPr lang="sk-SK" dirty="0"/>
              <a:t>Kde možno nájsť materiály?</a:t>
            </a:r>
            <a:r>
              <a:rPr lang="en-US" dirty="0"/>
              <a:t> (1/2)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56F307E-CDAA-D629-7C10-FECB89DC3E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1392" y="1732801"/>
            <a:ext cx="5453621" cy="41162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err="1"/>
              <a:t>Stránka</a:t>
            </a:r>
            <a:r>
              <a:rPr lang="en-US" sz="2400" b="1" dirty="0"/>
              <a:t> UNHCR </a:t>
            </a:r>
            <a:r>
              <a:rPr lang="en-US" sz="2400" b="1" dirty="0" err="1"/>
              <a:t>Slovensko</a:t>
            </a:r>
            <a:endParaRPr lang="en-US" sz="2400" b="1" dirty="0"/>
          </a:p>
          <a:p>
            <a:pPr marL="0" indent="0">
              <a:buNone/>
            </a:pPr>
            <a:r>
              <a:rPr lang="en-US" sz="2400" b="1" dirty="0" err="1">
                <a:hlinkClick r:id="rId2"/>
              </a:rPr>
              <a:t>Vzdelávanie</a:t>
            </a:r>
            <a:r>
              <a:rPr lang="en-US" sz="2400" b="1" dirty="0">
                <a:hlinkClick r:id="rId2"/>
              </a:rPr>
              <a:t> o </a:t>
            </a:r>
            <a:r>
              <a:rPr lang="en-US" sz="2400" b="1" dirty="0" err="1">
                <a:hlinkClick r:id="rId2"/>
              </a:rPr>
              <a:t>utečencov</a:t>
            </a:r>
            <a:endParaRPr lang="en-US" sz="2400" b="1" dirty="0"/>
          </a:p>
          <a:p>
            <a:pPr marL="0" indent="0">
              <a:buNone/>
            </a:pPr>
            <a:r>
              <a:rPr lang="en-US" sz="1800" b="1" dirty="0">
                <a:hlinkClick r:id="rId2"/>
              </a:rPr>
              <a:t>https://www.unhcr.org/sk/3043-vzdelavanie-o-utecencov.html</a:t>
            </a:r>
            <a:endParaRPr lang="en-US" sz="1800" b="1" dirty="0"/>
          </a:p>
          <a:p>
            <a:pPr marL="0" indent="0">
              <a:buNone/>
            </a:pPr>
            <a:r>
              <a:rPr lang="en-US" sz="2400" b="1" dirty="0"/>
              <a:t> </a:t>
            </a:r>
          </a:p>
          <a:p>
            <a:pPr marL="0" indent="0">
              <a:buNone/>
            </a:pPr>
            <a:endParaRPr lang="en-US" sz="2400" b="1" dirty="0"/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6A2100EB-383B-DD53-4934-F6A6275E1E9F}"/>
              </a:ext>
            </a:extLst>
          </p:cNvPr>
          <p:cNvSpPr txBox="1">
            <a:spLocks/>
          </p:cNvSpPr>
          <p:nvPr/>
        </p:nvSpPr>
        <p:spPr>
          <a:xfrm>
            <a:off x="5929313" y="1732052"/>
            <a:ext cx="5983975" cy="4116260"/>
          </a:xfrm>
          <a:prstGeom prst="rect">
            <a:avLst/>
          </a:prstGeom>
        </p:spPr>
        <p:txBody>
          <a:bodyPr vert="horz" lIns="91440" tIns="45720" rIns="91440" bIns="0" rtlCol="0">
            <a:normAutofit/>
          </a:bodyPr>
          <a:lstStyle>
            <a:lvl1pPr marL="457189" indent="-457189" algn="l" defTabSz="609585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609585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/>
              <a:buChar char="–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609585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609585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609585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 err="1">
                <a:latin typeface="+mj-lt"/>
              </a:rPr>
              <a:t>Stránka</a:t>
            </a:r>
            <a:r>
              <a:rPr lang="en-US" sz="2400" b="1" dirty="0">
                <a:latin typeface="+mj-lt"/>
              </a:rPr>
              <a:t> </a:t>
            </a:r>
            <a:r>
              <a:rPr lang="en-US" sz="2400" b="1" dirty="0" err="1">
                <a:latin typeface="+mj-lt"/>
              </a:rPr>
              <a:t>MŠVVaM</a:t>
            </a:r>
            <a:r>
              <a:rPr lang="en-US" sz="2400" b="1" dirty="0">
                <a:latin typeface="+mj-lt"/>
              </a:rPr>
              <a:t> SR</a:t>
            </a:r>
          </a:p>
          <a:p>
            <a:pPr marL="0" indent="0">
              <a:buNone/>
            </a:pPr>
            <a:r>
              <a:rPr lang="en-US" sz="2400" b="1" dirty="0" err="1">
                <a:hlinkClick r:id="rId3"/>
              </a:rPr>
              <a:t>Učebné</a:t>
            </a:r>
            <a:r>
              <a:rPr lang="en-US" sz="2400" b="1" dirty="0">
                <a:hlinkClick r:id="rId3"/>
              </a:rPr>
              <a:t> </a:t>
            </a:r>
            <a:r>
              <a:rPr lang="en-US" sz="2400" b="1" dirty="0" err="1">
                <a:hlinkClick r:id="rId3"/>
              </a:rPr>
              <a:t>materiály</a:t>
            </a:r>
            <a:r>
              <a:rPr lang="en-US" sz="2400" b="1" dirty="0">
                <a:hlinkClick r:id="rId3"/>
              </a:rPr>
              <a:t> pre </a:t>
            </a:r>
            <a:r>
              <a:rPr lang="en-US" sz="2400" b="1" dirty="0" err="1">
                <a:hlinkClick r:id="rId3"/>
              </a:rPr>
              <a:t>učiteľov</a:t>
            </a:r>
            <a:r>
              <a:rPr lang="en-US" sz="2400" b="1" dirty="0">
                <a:hlinkClick r:id="rId3"/>
              </a:rPr>
              <a:t> a </a:t>
            </a:r>
            <a:r>
              <a:rPr lang="en-US" sz="2400" b="1" dirty="0" err="1">
                <a:hlinkClick r:id="rId3"/>
              </a:rPr>
              <a:t>žiakov</a:t>
            </a:r>
            <a:r>
              <a:rPr lang="en-US" sz="2400" b="1" dirty="0">
                <a:hlinkClick r:id="rId3"/>
              </a:rPr>
              <a:t> od UNHCR</a:t>
            </a:r>
            <a:endParaRPr lang="en-US" sz="2400" b="1" dirty="0"/>
          </a:p>
          <a:p>
            <a:pPr marL="0" indent="0">
              <a:buNone/>
            </a:pPr>
            <a:r>
              <a:rPr lang="en-US" sz="1800" b="1" dirty="0">
                <a:hlinkClick r:id="rId3"/>
              </a:rPr>
              <a:t>https://www.minedu.sk/ucebne-materialy-pre-ucitelov-a-ziakov-od-unhcr-learning-materials-for-teachers-and-learners-from-the-unhcr/</a:t>
            </a:r>
            <a:endParaRPr lang="en-US" sz="1800" b="1" dirty="0"/>
          </a:p>
          <a:p>
            <a:pPr marL="0" indent="0">
              <a:buNone/>
            </a:pPr>
            <a:r>
              <a:rPr lang="en-US" sz="2400" b="1" dirty="0"/>
              <a:t> </a:t>
            </a:r>
          </a:p>
          <a:p>
            <a:pPr marL="0" indent="0">
              <a:buFont typeface="Arial"/>
              <a:buNone/>
            </a:pPr>
            <a:endParaRPr lang="en-US" sz="2400" b="1" dirty="0"/>
          </a:p>
        </p:txBody>
      </p:sp>
      <p:pic>
        <p:nvPicPr>
          <p:cNvPr id="10" name="Picture 9" descr="A child in a white scarf&#10;&#10;AI-generated content may be incorrect.">
            <a:extLst>
              <a:ext uri="{FF2B5EF4-FFF2-40B4-BE49-F238E27FC236}">
                <a16:creationId xmlns:a16="http://schemas.microsoft.com/office/drawing/2014/main" id="{14A34C22-A4CF-7B5D-EEB7-648E6028BE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57" y="3562312"/>
            <a:ext cx="4684377" cy="2286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196C6C2-1D5F-901C-DDC9-741D399DD0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2325" y="3911296"/>
            <a:ext cx="3418048" cy="1895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9159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09584-C00D-273F-586A-FF140A5592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F4C605-96FE-BEAC-4DD6-E0F2065F27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392" y="0"/>
            <a:ext cx="11672416" cy="1291135"/>
          </a:xfrm>
        </p:spPr>
        <p:txBody>
          <a:bodyPr/>
          <a:lstStyle/>
          <a:p>
            <a:r>
              <a:rPr lang="sk-SK" dirty="0"/>
              <a:t>Kde možno nájsť materiály?</a:t>
            </a:r>
            <a:r>
              <a:rPr lang="en-US" dirty="0"/>
              <a:t> (2/2)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7515A2F-63DF-31EE-80BA-46F31CF3FC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1392" y="1732801"/>
            <a:ext cx="11240058" cy="41162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b="1" dirty="0" err="1"/>
              <a:t>Stránka</a:t>
            </a:r>
            <a:r>
              <a:rPr lang="en-US" sz="2400" b="1" dirty="0"/>
              <a:t> UNHCR Global</a:t>
            </a:r>
          </a:p>
          <a:p>
            <a:pPr marL="0" indent="0" algn="ctr">
              <a:buNone/>
            </a:pPr>
            <a:r>
              <a:rPr lang="en-US" sz="2400" b="1" dirty="0">
                <a:hlinkClick r:id="rId2"/>
              </a:rPr>
              <a:t>Teaching About Refugees</a:t>
            </a:r>
            <a:endParaRPr lang="en-US" sz="2400" b="1" dirty="0"/>
          </a:p>
          <a:p>
            <a:pPr marL="0" indent="0" algn="ctr">
              <a:buNone/>
            </a:pPr>
            <a:r>
              <a:rPr lang="en-US" sz="1800" b="1" dirty="0">
                <a:hlinkClick r:id="rId2"/>
              </a:rPr>
              <a:t>https://www.unhcr.org/what-we-do/build-better-futures/education/teaching-about-refugees</a:t>
            </a:r>
            <a:endParaRPr lang="en-US" sz="1800" b="1" dirty="0"/>
          </a:p>
          <a:p>
            <a:pPr marL="0" indent="0" algn="ctr">
              <a:buNone/>
            </a:pPr>
            <a:r>
              <a:rPr lang="en-US" sz="2400" b="1" dirty="0"/>
              <a:t> </a:t>
            </a:r>
          </a:p>
          <a:p>
            <a:pPr marL="0" indent="0" algn="ctr">
              <a:buNone/>
            </a:pPr>
            <a:endParaRPr lang="en-US" sz="2400" b="1" dirty="0"/>
          </a:p>
          <a:p>
            <a:pPr marL="0" indent="0">
              <a:buNone/>
            </a:pPr>
            <a:endParaRPr lang="en-US" sz="24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543536-F283-0C76-6DAF-300BA36716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4749" y="3119511"/>
            <a:ext cx="5211069" cy="282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6027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EA453-0849-05A9-2C6E-A7C10A4C0C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712" y="272465"/>
            <a:ext cx="11672416" cy="1291135"/>
          </a:xfrm>
        </p:spPr>
        <p:txBody>
          <a:bodyPr anchor="b">
            <a:normAutofit/>
          </a:bodyPr>
          <a:lstStyle/>
          <a:p>
            <a:r>
              <a:rPr lang="sk-SK" dirty="0"/>
              <a:t>Kontakty / UNHCR Slovensko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C00548-B310-15A8-DF65-3C721D46C1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8712" y="2314574"/>
            <a:ext cx="5071210" cy="3157539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</a:pPr>
            <a:r>
              <a:rPr lang="sk-SK" sz="3500" dirty="0"/>
              <a:t>Miya Hashimoto </a:t>
            </a:r>
            <a:r>
              <a:rPr lang="sk-SK" sz="3500" dirty="0">
                <a:hlinkClick r:id="rId2"/>
              </a:rPr>
              <a:t>hashimot</a:t>
            </a:r>
            <a:r>
              <a:rPr lang="en-US" sz="3500" dirty="0">
                <a:hlinkClick r:id="rId2"/>
              </a:rPr>
              <a:t>@unhcr.org</a:t>
            </a:r>
            <a:endParaRPr lang="en-US" sz="3500" dirty="0"/>
          </a:p>
          <a:p>
            <a:pPr marL="0" indent="0">
              <a:lnSpc>
                <a:spcPct val="90000"/>
              </a:lnSpc>
              <a:buNone/>
            </a:pPr>
            <a:endParaRPr lang="sk-SK" sz="3500" dirty="0"/>
          </a:p>
          <a:p>
            <a:pPr>
              <a:lnSpc>
                <a:spcPct val="90000"/>
              </a:lnSpc>
            </a:pPr>
            <a:r>
              <a:rPr lang="sk-SK" sz="3500" dirty="0"/>
              <a:t>Lucia Kolpaková </a:t>
            </a:r>
            <a:r>
              <a:rPr lang="en-US" sz="3500" dirty="0">
                <a:hlinkClick r:id="rId3"/>
              </a:rPr>
              <a:t>kolpakov@unhcr.org</a:t>
            </a:r>
            <a:endParaRPr lang="en-US" sz="3500" dirty="0"/>
          </a:p>
          <a:p>
            <a:pPr marL="0" indent="0">
              <a:lnSpc>
                <a:spcPct val="90000"/>
              </a:lnSpc>
              <a:buNone/>
            </a:pPr>
            <a:endParaRPr lang="en-US" sz="3500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D9A72D33-53B6-5016-6C01-F83D50DFFB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82687" y="1992087"/>
            <a:ext cx="5317427" cy="3371484"/>
          </a:xfrm>
          <a:solidFill>
            <a:schemeClr val="accent1">
              <a:alpha val="37000"/>
            </a:schemeClr>
          </a:solidFill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/>
              <a:t>🌐</a:t>
            </a:r>
            <a:r>
              <a:rPr lang="en-US" sz="2600" b="1" dirty="0"/>
              <a:t>Help Site Slovakia:</a:t>
            </a:r>
          </a:p>
          <a:p>
            <a:pPr marL="0" indent="0">
              <a:buNone/>
            </a:pPr>
            <a:r>
              <a:rPr lang="en-US" sz="2600" dirty="0"/>
              <a:t>       </a:t>
            </a:r>
            <a:r>
              <a:rPr lang="en-US" sz="1500" dirty="0"/>
              <a:t> </a:t>
            </a:r>
            <a:r>
              <a:rPr lang="en-US" sz="2600" dirty="0"/>
              <a:t>help.unhcr.org/Slovakia</a:t>
            </a:r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r>
              <a:rPr lang="en-US" sz="2600" dirty="0"/>
              <a:t>📢  </a:t>
            </a:r>
            <a:r>
              <a:rPr lang="en-US" sz="2600" b="1" dirty="0"/>
              <a:t>Telegram:</a:t>
            </a:r>
            <a:r>
              <a:rPr lang="en-US" sz="2600" dirty="0"/>
              <a:t> </a:t>
            </a:r>
          </a:p>
          <a:p>
            <a:pPr marL="0" indent="0">
              <a:buNone/>
            </a:pPr>
            <a:r>
              <a:rPr lang="en-US" sz="2600" dirty="0"/>
              <a:t>       @unhcr_slovakia</a:t>
            </a:r>
          </a:p>
          <a:p>
            <a:pPr marL="0" indent="0">
              <a:buNone/>
            </a:pPr>
            <a:r>
              <a:rPr lang="en-US" sz="2600" dirty="0"/>
              <a:t>👍  </a:t>
            </a:r>
            <a:r>
              <a:rPr lang="en-US" sz="2600" b="1" dirty="0"/>
              <a:t>Facebook:</a:t>
            </a:r>
          </a:p>
          <a:p>
            <a:pPr marL="0" indent="0">
              <a:buNone/>
            </a:pPr>
            <a:r>
              <a:rPr lang="en-US" sz="2600" dirty="0"/>
              <a:t>       facebook.com/</a:t>
            </a:r>
            <a:r>
              <a:rPr lang="en-US" sz="2600" dirty="0" err="1"/>
              <a:t>UNHCRSlovensko</a:t>
            </a:r>
            <a:r>
              <a:rPr lang="en-US" sz="2600" dirty="0"/>
              <a:t>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9937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3D207FD-E74E-A7CB-C596-E72191B31DDC}"/>
              </a:ext>
            </a:extLst>
          </p:cNvPr>
          <p:cNvSpPr txBox="1"/>
          <p:nvPr/>
        </p:nvSpPr>
        <p:spPr>
          <a:xfrm>
            <a:off x="3047113" y="5158195"/>
            <a:ext cx="609777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4000" b="1">
                <a:solidFill>
                  <a:schemeClr val="bg1"/>
                </a:solidFill>
                <a:latin typeface="Lato"/>
              </a:rPr>
              <a:t>QUESTIONS?</a:t>
            </a:r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5AFE9D25-4E8A-C10D-C5E1-AC219D363F2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982" b="12982"/>
          <a:stretch>
            <a:fillRect/>
          </a:stretch>
        </p:blipFill>
        <p:spPr>
          <a:xfrm>
            <a:off x="0" y="0"/>
            <a:ext cx="12192000" cy="600498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3514B8D-BA27-75C9-A48A-2A6CBA826F06}"/>
              </a:ext>
            </a:extLst>
          </p:cNvPr>
          <p:cNvSpPr txBox="1"/>
          <p:nvPr/>
        </p:nvSpPr>
        <p:spPr>
          <a:xfrm>
            <a:off x="818147" y="3128211"/>
            <a:ext cx="401854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800" b="1" dirty="0">
                <a:solidFill>
                  <a:schemeClr val="bg1"/>
                </a:solidFill>
              </a:rPr>
              <a:t>OTÁZKY</a:t>
            </a:r>
            <a:r>
              <a:rPr lang="en-US" sz="3800" b="1" dirty="0">
                <a:solidFill>
                  <a:schemeClr val="bg1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7406136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alcon Group | About Us">
            <a:extLst>
              <a:ext uri="{FF2B5EF4-FFF2-40B4-BE49-F238E27FC236}">
                <a16:creationId xmlns:a16="http://schemas.microsoft.com/office/drawing/2014/main" id="{B15310AD-6455-42A1-B801-9E57AB0FF3F9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51" r="1701"/>
          <a:stretch/>
        </p:blipFill>
        <p:spPr bwMode="auto">
          <a:xfrm>
            <a:off x="27" y="9732"/>
            <a:ext cx="12191972" cy="6004984"/>
          </a:xfrm>
          <a:prstGeom prst="rect">
            <a:avLst/>
          </a:prstGeom>
          <a:noFill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50FB65E-CB01-4087-A2BF-88D190B71210}"/>
              </a:ext>
            </a:extLst>
          </p:cNvPr>
          <p:cNvSpPr txBox="1"/>
          <p:nvPr/>
        </p:nvSpPr>
        <p:spPr>
          <a:xfrm>
            <a:off x="2659271" y="5467666"/>
            <a:ext cx="8124639" cy="1291135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accent1"/>
              </a:buClr>
            </a:pPr>
            <a:r>
              <a:rPr lang="sk-SK" altLang="en-US" sz="4800" b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Ďakujeme za pozornosť!</a:t>
            </a:r>
          </a:p>
        </p:txBody>
      </p:sp>
    </p:spTree>
    <p:extLst>
      <p:ext uri="{BB962C8B-B14F-4D97-AF65-F5344CB8AC3E}">
        <p14:creationId xmlns:p14="http://schemas.microsoft.com/office/powerpoint/2010/main" val="1122114118"/>
      </p:ext>
    </p:extLst>
  </p:cSld>
  <p:clrMapOvr>
    <a:masterClrMapping/>
  </p:clrMapOvr>
</p:sld>
</file>

<file path=ppt/theme/theme1.xml><?xml version="1.0" encoding="utf-8"?>
<a:theme xmlns:a="http://schemas.openxmlformats.org/drawingml/2006/main" name="UNHCR2016">
  <a:themeElements>
    <a:clrScheme name="UNHCR2016">
      <a:dk1>
        <a:sysClr val="windowText" lastClr="000000"/>
      </a:dk1>
      <a:lt1>
        <a:sysClr val="window" lastClr="FFFFFF"/>
      </a:lt1>
      <a:dk2>
        <a:srgbClr val="FFFFFF"/>
      </a:dk2>
      <a:lt2>
        <a:srgbClr val="0072BC"/>
      </a:lt2>
      <a:accent1>
        <a:srgbClr val="0072BC"/>
      </a:accent1>
      <a:accent2>
        <a:srgbClr val="000000"/>
      </a:accent2>
      <a:accent3>
        <a:srgbClr val="FAEB00"/>
      </a:accent3>
      <a:accent4>
        <a:srgbClr val="17375F"/>
      </a:accent4>
      <a:accent5>
        <a:srgbClr val="08B499"/>
      </a:accent5>
      <a:accent6>
        <a:srgbClr val="EF4960"/>
      </a:accent6>
      <a:hlink>
        <a:srgbClr val="0072BC"/>
      </a:hlink>
      <a:folHlink>
        <a:srgbClr val="0072BC"/>
      </a:folHlink>
    </a:clrScheme>
    <a:fontScheme name="UNHCR2016">
      <a:majorFont>
        <a:latin typeface="Arial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UNHCR2016-Template-V2" id="{3E386AF6-AFA1-4435-B293-6BF6E93FC347}" vid="{380E39D3-DA05-4B59-A009-DFC129E09AB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&#65279;<?xml version="1.0" encoding="utf-8"?><Relationships xmlns="http://schemas.openxmlformats.org/package/2006/relationships"><Relationship Type="http://schemas.openxmlformats.org/officeDocument/2006/relationships/customXmlProps" Target="/customXml/itemProps1.xml" Id="rId1" /></Relationships>
</file>

<file path=customXml/_rels/item2.xml.rels>&#65279;<?xml version="1.0" encoding="utf-8"?><Relationships xmlns="http://schemas.openxmlformats.org/package/2006/relationships"><Relationship Type="http://schemas.openxmlformats.org/officeDocument/2006/relationships/customXmlProps" Target="/customXml/itemProps2.xml" Id="rId1" /></Relationships>
</file>

<file path=customXml/_rels/item3.xml.rels>&#65279;<?xml version="1.0" encoding="utf-8"?><Relationships xmlns="http://schemas.openxmlformats.org/package/2006/relationships"><Relationship Type="http://schemas.openxmlformats.org/officeDocument/2006/relationships/customXmlProps" Target="/customXml/itemProps3.xml" Id="rId1" 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1ef0f78-9f7c-4e89-a533-daf9479c6e53">
      <Terms xmlns="http://schemas.microsoft.com/office/infopath/2007/PartnerControls"/>
    </lcf76f155ced4ddcb4097134ff3c332f>
    <TaxCatchAll xmlns="791c8019-fd1d-4779-868a-5c965f68b2bd" xsi:nil="true"/>
    <SharedWithUsers xmlns="791c8019-fd1d-4779-868a-5c965f68b2bd">
      <UserInfo>
        <DisplayName>Stylianos Kostas</DisplayName>
        <AccountId>160</AccountId>
        <AccountType/>
      </UserInfo>
      <UserInfo>
        <DisplayName>Martina Matejová</DisplayName>
        <AccountId>1216</AccountId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8171396461BBA4B9E7422964A197F7A" ma:contentTypeVersion="18" ma:contentTypeDescription="Create a new document." ma:contentTypeScope="" ma:versionID="2e423be5d278a92a633b04b3701ba18a">
  <xsd:schema xmlns:xsd="http://www.w3.org/2001/XMLSchema" xmlns:xs="http://www.w3.org/2001/XMLSchema" xmlns:p="http://schemas.microsoft.com/office/2006/metadata/properties" xmlns:ns2="e1ef0f78-9f7c-4e89-a533-daf9479c6e53" xmlns:ns3="791c8019-fd1d-4779-868a-5c965f68b2bd" targetNamespace="http://schemas.microsoft.com/office/2006/metadata/properties" ma:root="true" ma:fieldsID="1df4f02f694008ee88241bb025d211b7" ns2:_="" ns3:_="">
    <xsd:import namespace="e1ef0f78-9f7c-4e89-a533-daf9479c6e53"/>
    <xsd:import namespace="791c8019-fd1d-4779-868a-5c965f68b2b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1ef0f78-9f7c-4e89-a533-daf9479c6e5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f5f3f4cc-79b9-4d17-b8fa-dd7577b1fb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1c8019-fd1d-4779-868a-5c965f68b2bd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abc0c9c2-992c-4ec4-bbc0-becdc2029267}" ma:internalName="TaxCatchAll" ma:showField="CatchAllData" ma:web="791c8019-fd1d-4779-868a-5c965f68b2b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C2A5022-EBFB-4427-BF35-55CD5ED6CD14}">
  <ds:schemaRefs>
    <ds:schemaRef ds:uri="e1ef0f78-9f7c-4e89-a533-daf9479c6e53"/>
    <ds:schemaRef ds:uri="http://purl.org/dc/elements/1.1/"/>
    <ds:schemaRef ds:uri="http://schemas.openxmlformats.org/package/2006/metadata/core-properties"/>
    <ds:schemaRef ds:uri="http://www.w3.org/XML/1998/namespace"/>
    <ds:schemaRef ds:uri="http://purl.org/dc/dcmitype/"/>
    <ds:schemaRef ds:uri="http://schemas.microsoft.com/office/2006/documentManagement/types"/>
    <ds:schemaRef ds:uri="http://schemas.microsoft.com/office/infopath/2007/PartnerControls"/>
    <ds:schemaRef ds:uri="791c8019-fd1d-4779-868a-5c965f68b2bd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29139B69-D526-45EA-8982-B5AEF8D65AB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69A7C4A-BE41-4B86-9190-8CD429DD4BBA}">
  <ds:schemaRefs>
    <ds:schemaRef ds:uri="791c8019-fd1d-4779-868a-5c965f68b2bd"/>
    <ds:schemaRef ds:uri="e1ef0f78-9f7c-4e89-a533-daf9479c6e5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3409</TotalTime>
  <Words>1340</Words>
  <Application>Microsoft Office PowerPoint</Application>
  <PresentationFormat>Widescreen</PresentationFormat>
  <Paragraphs>165</Paragraphs>
  <Slides>25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Calibri</vt:lpstr>
      <vt:lpstr>Lato</vt:lpstr>
      <vt:lpstr>Wingdings</vt:lpstr>
      <vt:lpstr>UNHCR2016</vt:lpstr>
      <vt:lpstr>Online webinár  Vzdelávanie o utečencoch Učebné materiály UNHCR   Miya Hashimoto, Lucia Kolpaková – 11. september 2025 </vt:lpstr>
      <vt:lpstr>UNHCR</vt:lpstr>
      <vt:lpstr>PowerPoint Presentation</vt:lpstr>
      <vt:lpstr>UNHCR Mandát</vt:lpstr>
      <vt:lpstr>Komu pomáhame?</vt:lpstr>
      <vt:lpstr>Prečo sa UNHCR venuje vzdelávaniu?</vt:lpstr>
      <vt:lpstr>Situácia detí utečencov v oblasti vzdelávania</vt:lpstr>
      <vt:lpstr>Situácia detí utečencov z Ukrajiny v oblasti vzdelávania</vt:lpstr>
      <vt:lpstr>Úskalia a výzvy, ktorým čelia deti utečencov</vt:lpstr>
      <vt:lpstr>Vzdelávanie o utečencoch Program “Teaching about Refugees” (2017)</vt:lpstr>
      <vt:lpstr>Učebné materiály</vt:lpstr>
      <vt:lpstr>Osnovy pre základné školy</vt:lpstr>
      <vt:lpstr>Príručka so základnými tipmi  na osvojovanie si cudzieho jazyka</vt:lpstr>
      <vt:lpstr>Usmernenie, ako pracovať s deťmi utečencov, ktoré zažili stres a traumu (1/2)</vt:lpstr>
      <vt:lpstr>Usmernenie, ako pracovať s deťmi utečencov, ktoré zažili stres a traumu (2/2)</vt:lpstr>
      <vt:lpstr>Prehľad praktických aktivít – vek 6-9 rokov</vt:lpstr>
      <vt:lpstr>Prehľad praktických aktivít – vek 9-12 rokov</vt:lpstr>
      <vt:lpstr>Prehľad praktických aktivít – vek 12-15 rokov</vt:lpstr>
      <vt:lpstr>Prehľad praktických aktivít – vek 15-18 rokov</vt:lpstr>
      <vt:lpstr>Edukačné videá</vt:lpstr>
      <vt:lpstr>Kde možno nájsť materiály? (1/2)</vt:lpstr>
      <vt:lpstr>Kde možno nájsť materiály? (2/2)</vt:lpstr>
      <vt:lpstr>Kontakty / UNHCR Slovensko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Management Unit (IMU) Briefing</dc:title>
  <dc:creator>David Njoroge Mugo</dc:creator>
  <cp:lastModifiedBy>Miya Hashimoto</cp:lastModifiedBy>
  <cp:revision>3</cp:revision>
  <cp:lastPrinted>2023-05-04T12:24:14Z</cp:lastPrinted>
  <dcterms:created xsi:type="dcterms:W3CDTF">2021-07-05T10:36:16Z</dcterms:created>
  <dcterms:modified xsi:type="dcterms:W3CDTF">2025-09-12T07:20:40Z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ContentTypeId" pid="2">
    <vt:lpwstr>0x01010078171396461BBA4B9E7422964A197F7A</vt:lpwstr>
  </property>
  <property fmtid="{D5CDD505-2E9C-101B-9397-08002B2CF9AE}" name="MediaServiceImageTags" pid="3">
    <vt:lpwstr/>
  </property>
  <property fmtid="{D5CDD505-2E9C-101B-9397-08002B2CF9AE}" name="NXPowerLiteLastOptimized" pid="4">
    <vt:lpwstr>594906</vt:lpwstr>
  </property>
  <property fmtid="{D5CDD505-2E9C-101B-9397-08002B2CF9AE}" name="NXPowerLiteSettings" pid="5">
    <vt:lpwstr>F7000400038000</vt:lpwstr>
  </property>
  <property fmtid="{D5CDD505-2E9C-101B-9397-08002B2CF9AE}" name="NXPowerLiteVersion" pid="6">
    <vt:lpwstr>S10.9.4</vt:lpwstr>
  </property>
</Properties>
</file>